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82" r:id="rId8"/>
    <p:sldId id="283" r:id="rId9"/>
    <p:sldId id="287" r:id="rId10"/>
    <p:sldId id="288" r:id="rId11"/>
    <p:sldId id="290" r:id="rId12"/>
    <p:sldId id="289" r:id="rId13"/>
    <p:sldId id="291" r:id="rId14"/>
    <p:sldId id="292" r:id="rId15"/>
    <p:sldId id="268" r:id="rId16"/>
    <p:sldId id="269" r:id="rId17"/>
    <p:sldId id="284" r:id="rId18"/>
    <p:sldId id="285" r:id="rId19"/>
    <p:sldId id="295" r:id="rId20"/>
    <p:sldId id="296" r:id="rId21"/>
    <p:sldId id="273" r:id="rId22"/>
    <p:sldId id="274" r:id="rId23"/>
    <p:sldId id="280" r:id="rId24"/>
    <p:sldId id="279" r:id="rId25"/>
    <p:sldId id="286" r:id="rId26"/>
    <p:sldId id="293" r:id="rId27"/>
    <p:sldId id="294" r:id="rId28"/>
    <p:sldId id="281" r:id="rId29"/>
    <p:sldId id="299" r:id="rId30"/>
    <p:sldId id="297" r:id="rId31"/>
    <p:sldId id="298" r:id="rId32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99"/>
    <a:srgbClr val="336699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498" y="-1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0E54E-B631-4F49-85F8-CE9A29185B31}" type="datetimeFigureOut">
              <a:rPr lang="zh-CN" altLang="en-US" smtClean="0"/>
              <a:pPr/>
              <a:t>2017/4/11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3315E7-129C-4756-9583-80E34371135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315E7-129C-4756-9583-80E343711354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8"/>
          <p:cNvSpPr>
            <a:spLocks noChangeArrowheads="1"/>
          </p:cNvSpPr>
          <p:nvPr/>
        </p:nvSpPr>
        <p:spPr bwMode="auto">
          <a:xfrm>
            <a:off x="-360363" y="3408760"/>
            <a:ext cx="6516688" cy="1188244"/>
          </a:xfrm>
          <a:prstGeom prst="ellipse">
            <a:avLst/>
          </a:prstGeom>
          <a:gradFill rotWithShape="1">
            <a:gsLst>
              <a:gs pos="0">
                <a:srgbClr val="005E5C">
                  <a:alpha val="60001"/>
                </a:srgbClr>
              </a:gs>
              <a:gs pos="100000">
                <a:srgbClr val="005E5C">
                  <a:gamma/>
                  <a:shade val="57647"/>
                  <a:invGamma/>
                  <a:alpha val="0"/>
                </a:srgbClr>
              </a:gs>
            </a:gsLst>
            <a:path path="shape">
              <a:fillToRect l="50000" t="50000" r="50000" b="50000"/>
            </a:path>
          </a:gradFill>
          <a:ln w="1587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pitchFamily="34" charset="0"/>
            </a:endParaRPr>
          </a:p>
        </p:txBody>
      </p:sp>
      <p:grpSp>
        <p:nvGrpSpPr>
          <p:cNvPr id="3" name="Group 589"/>
          <p:cNvGrpSpPr>
            <a:grpSpLocks/>
          </p:cNvGrpSpPr>
          <p:nvPr/>
        </p:nvGrpSpPr>
        <p:grpSpPr bwMode="auto">
          <a:xfrm>
            <a:off x="-36513" y="-20241"/>
            <a:ext cx="9217026" cy="4229101"/>
            <a:chOff x="-23" y="-17"/>
            <a:chExt cx="5806" cy="3552"/>
          </a:xfrm>
        </p:grpSpPr>
        <p:sp>
          <p:nvSpPr>
            <p:cNvPr id="4" name="Freeform 10"/>
            <p:cNvSpPr>
              <a:spLocks/>
            </p:cNvSpPr>
            <p:nvPr userDrawn="1"/>
          </p:nvSpPr>
          <p:spPr bwMode="auto">
            <a:xfrm>
              <a:off x="3402" y="5"/>
              <a:ext cx="336" cy="1566"/>
            </a:xfrm>
            <a:custGeom>
              <a:avLst/>
              <a:gdLst/>
              <a:ahLst/>
              <a:cxnLst>
                <a:cxn ang="0">
                  <a:pos x="325" y="0"/>
                </a:cxn>
                <a:cxn ang="0">
                  <a:pos x="212" y="273"/>
                </a:cxn>
                <a:cxn ang="0">
                  <a:pos x="76" y="794"/>
                </a:cxn>
                <a:cxn ang="0">
                  <a:pos x="7" y="1384"/>
                </a:cxn>
                <a:cxn ang="0">
                  <a:pos x="121" y="1543"/>
                </a:cxn>
                <a:cxn ang="0">
                  <a:pos x="280" y="1520"/>
                </a:cxn>
                <a:cxn ang="0">
                  <a:pos x="325" y="1339"/>
                </a:cxn>
                <a:cxn ang="0">
                  <a:pos x="212" y="1248"/>
                </a:cxn>
                <a:cxn ang="0">
                  <a:pos x="98" y="1293"/>
                </a:cxn>
                <a:cxn ang="0">
                  <a:pos x="76" y="1407"/>
                </a:cxn>
                <a:cxn ang="0">
                  <a:pos x="166" y="1497"/>
                </a:cxn>
                <a:cxn ang="0">
                  <a:pos x="234" y="1475"/>
                </a:cxn>
                <a:cxn ang="0">
                  <a:pos x="257" y="1407"/>
                </a:cxn>
                <a:cxn ang="0">
                  <a:pos x="234" y="1339"/>
                </a:cxn>
                <a:cxn ang="0">
                  <a:pos x="166" y="1339"/>
                </a:cxn>
                <a:cxn ang="0">
                  <a:pos x="144" y="1407"/>
                </a:cxn>
              </a:cxnLst>
              <a:rect l="0" t="0" r="r" b="b"/>
              <a:pathLst>
                <a:path w="336" h="1566">
                  <a:moveTo>
                    <a:pt x="325" y="0"/>
                  </a:moveTo>
                  <a:cubicBezTo>
                    <a:pt x="289" y="70"/>
                    <a:pt x="253" y="141"/>
                    <a:pt x="212" y="273"/>
                  </a:cubicBezTo>
                  <a:cubicBezTo>
                    <a:pt x="171" y="405"/>
                    <a:pt x="110" y="609"/>
                    <a:pt x="76" y="794"/>
                  </a:cubicBezTo>
                  <a:cubicBezTo>
                    <a:pt x="42" y="979"/>
                    <a:pt x="0" y="1259"/>
                    <a:pt x="7" y="1384"/>
                  </a:cubicBezTo>
                  <a:cubicBezTo>
                    <a:pt x="14" y="1509"/>
                    <a:pt x="76" y="1520"/>
                    <a:pt x="121" y="1543"/>
                  </a:cubicBezTo>
                  <a:cubicBezTo>
                    <a:pt x="166" y="1566"/>
                    <a:pt x="246" y="1554"/>
                    <a:pt x="280" y="1520"/>
                  </a:cubicBezTo>
                  <a:cubicBezTo>
                    <a:pt x="314" y="1486"/>
                    <a:pt x="336" y="1384"/>
                    <a:pt x="325" y="1339"/>
                  </a:cubicBezTo>
                  <a:cubicBezTo>
                    <a:pt x="314" y="1294"/>
                    <a:pt x="250" y="1256"/>
                    <a:pt x="212" y="1248"/>
                  </a:cubicBezTo>
                  <a:cubicBezTo>
                    <a:pt x="174" y="1240"/>
                    <a:pt x="121" y="1267"/>
                    <a:pt x="98" y="1293"/>
                  </a:cubicBezTo>
                  <a:cubicBezTo>
                    <a:pt x="75" y="1319"/>
                    <a:pt x="65" y="1373"/>
                    <a:pt x="76" y="1407"/>
                  </a:cubicBezTo>
                  <a:cubicBezTo>
                    <a:pt x="87" y="1441"/>
                    <a:pt x="140" y="1486"/>
                    <a:pt x="166" y="1497"/>
                  </a:cubicBezTo>
                  <a:cubicBezTo>
                    <a:pt x="192" y="1508"/>
                    <a:pt x="219" y="1490"/>
                    <a:pt x="234" y="1475"/>
                  </a:cubicBezTo>
                  <a:cubicBezTo>
                    <a:pt x="249" y="1460"/>
                    <a:pt x="257" y="1430"/>
                    <a:pt x="257" y="1407"/>
                  </a:cubicBezTo>
                  <a:cubicBezTo>
                    <a:pt x="257" y="1384"/>
                    <a:pt x="249" y="1350"/>
                    <a:pt x="234" y="1339"/>
                  </a:cubicBezTo>
                  <a:cubicBezTo>
                    <a:pt x="219" y="1328"/>
                    <a:pt x="181" y="1328"/>
                    <a:pt x="166" y="1339"/>
                  </a:cubicBezTo>
                  <a:cubicBezTo>
                    <a:pt x="151" y="1350"/>
                    <a:pt x="144" y="1400"/>
                    <a:pt x="144" y="1407"/>
                  </a:cubicBezTo>
                </a:path>
              </a:pathLst>
            </a:custGeom>
            <a:noFill/>
            <a:ln w="15875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5" name="Freeform 11"/>
            <p:cNvSpPr>
              <a:spLocks/>
            </p:cNvSpPr>
            <p:nvPr userDrawn="1"/>
          </p:nvSpPr>
          <p:spPr bwMode="auto">
            <a:xfrm>
              <a:off x="3674" y="-17"/>
              <a:ext cx="276" cy="1542"/>
            </a:xfrm>
            <a:custGeom>
              <a:avLst/>
              <a:gdLst/>
              <a:ahLst/>
              <a:cxnLst>
                <a:cxn ang="0">
                  <a:pos x="94" y="0"/>
                </a:cxn>
                <a:cxn ang="0">
                  <a:pos x="4" y="544"/>
                </a:cxn>
                <a:cxn ang="0">
                  <a:pos x="117" y="1179"/>
                </a:cxn>
                <a:cxn ang="0">
                  <a:pos x="276" y="1316"/>
                </a:cxn>
              </a:cxnLst>
              <a:rect l="0" t="0" r="r" b="b"/>
              <a:pathLst>
                <a:path w="276" h="1316">
                  <a:moveTo>
                    <a:pt x="94" y="0"/>
                  </a:moveTo>
                  <a:cubicBezTo>
                    <a:pt x="47" y="174"/>
                    <a:pt x="0" y="348"/>
                    <a:pt x="4" y="544"/>
                  </a:cubicBezTo>
                  <a:cubicBezTo>
                    <a:pt x="8" y="740"/>
                    <a:pt x="72" y="1050"/>
                    <a:pt x="117" y="1179"/>
                  </a:cubicBezTo>
                  <a:cubicBezTo>
                    <a:pt x="162" y="1308"/>
                    <a:pt x="246" y="1293"/>
                    <a:pt x="276" y="1316"/>
                  </a:cubicBezTo>
                </a:path>
              </a:pathLst>
            </a:custGeom>
            <a:noFill/>
            <a:ln w="1587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6" name="Freeform 12"/>
            <p:cNvSpPr>
              <a:spLocks/>
            </p:cNvSpPr>
            <p:nvPr userDrawn="1"/>
          </p:nvSpPr>
          <p:spPr bwMode="auto">
            <a:xfrm>
              <a:off x="3923" y="5"/>
              <a:ext cx="265" cy="1270"/>
            </a:xfrm>
            <a:custGeom>
              <a:avLst/>
              <a:gdLst/>
              <a:ahLst/>
              <a:cxnLst>
                <a:cxn ang="0">
                  <a:pos x="287" y="0"/>
                </a:cxn>
                <a:cxn ang="0">
                  <a:pos x="401" y="159"/>
                </a:cxn>
                <a:cxn ang="0">
                  <a:pos x="514" y="635"/>
                </a:cxn>
                <a:cxn ang="0">
                  <a:pos x="401" y="1815"/>
                </a:cxn>
                <a:cxn ang="0">
                  <a:pos x="174" y="2110"/>
                </a:cxn>
                <a:cxn ang="0">
                  <a:pos x="61" y="2087"/>
                </a:cxn>
                <a:cxn ang="0">
                  <a:pos x="15" y="1951"/>
                </a:cxn>
                <a:cxn ang="0">
                  <a:pos x="151" y="1883"/>
                </a:cxn>
                <a:cxn ang="0">
                  <a:pos x="242" y="1951"/>
                </a:cxn>
                <a:cxn ang="0">
                  <a:pos x="242" y="2042"/>
                </a:cxn>
                <a:cxn ang="0">
                  <a:pos x="151" y="2064"/>
                </a:cxn>
                <a:cxn ang="0">
                  <a:pos x="83" y="1996"/>
                </a:cxn>
                <a:cxn ang="0">
                  <a:pos x="129" y="1928"/>
                </a:cxn>
                <a:cxn ang="0">
                  <a:pos x="174" y="1928"/>
                </a:cxn>
                <a:cxn ang="0">
                  <a:pos x="197" y="1996"/>
                </a:cxn>
                <a:cxn ang="0">
                  <a:pos x="151" y="2019"/>
                </a:cxn>
              </a:cxnLst>
              <a:rect l="0" t="0" r="r" b="b"/>
              <a:pathLst>
                <a:path w="514" h="2155">
                  <a:moveTo>
                    <a:pt x="287" y="0"/>
                  </a:moveTo>
                  <a:cubicBezTo>
                    <a:pt x="325" y="26"/>
                    <a:pt x="363" y="53"/>
                    <a:pt x="401" y="159"/>
                  </a:cubicBezTo>
                  <a:cubicBezTo>
                    <a:pt x="439" y="265"/>
                    <a:pt x="514" y="359"/>
                    <a:pt x="514" y="635"/>
                  </a:cubicBezTo>
                  <a:cubicBezTo>
                    <a:pt x="514" y="911"/>
                    <a:pt x="458" y="1569"/>
                    <a:pt x="401" y="1815"/>
                  </a:cubicBezTo>
                  <a:cubicBezTo>
                    <a:pt x="344" y="2061"/>
                    <a:pt x="231" y="2065"/>
                    <a:pt x="174" y="2110"/>
                  </a:cubicBezTo>
                  <a:cubicBezTo>
                    <a:pt x="117" y="2155"/>
                    <a:pt x="87" y="2113"/>
                    <a:pt x="61" y="2087"/>
                  </a:cubicBezTo>
                  <a:cubicBezTo>
                    <a:pt x="35" y="2061"/>
                    <a:pt x="0" y="1985"/>
                    <a:pt x="15" y="1951"/>
                  </a:cubicBezTo>
                  <a:cubicBezTo>
                    <a:pt x="30" y="1917"/>
                    <a:pt x="113" y="1883"/>
                    <a:pt x="151" y="1883"/>
                  </a:cubicBezTo>
                  <a:cubicBezTo>
                    <a:pt x="189" y="1883"/>
                    <a:pt x="227" y="1925"/>
                    <a:pt x="242" y="1951"/>
                  </a:cubicBezTo>
                  <a:cubicBezTo>
                    <a:pt x="257" y="1977"/>
                    <a:pt x="257" y="2023"/>
                    <a:pt x="242" y="2042"/>
                  </a:cubicBezTo>
                  <a:cubicBezTo>
                    <a:pt x="227" y="2061"/>
                    <a:pt x="177" y="2072"/>
                    <a:pt x="151" y="2064"/>
                  </a:cubicBezTo>
                  <a:cubicBezTo>
                    <a:pt x="125" y="2056"/>
                    <a:pt x="87" y="2019"/>
                    <a:pt x="83" y="1996"/>
                  </a:cubicBezTo>
                  <a:cubicBezTo>
                    <a:pt x="79" y="1973"/>
                    <a:pt x="114" y="1939"/>
                    <a:pt x="129" y="1928"/>
                  </a:cubicBezTo>
                  <a:cubicBezTo>
                    <a:pt x="144" y="1917"/>
                    <a:pt x="163" y="1917"/>
                    <a:pt x="174" y="1928"/>
                  </a:cubicBezTo>
                  <a:cubicBezTo>
                    <a:pt x="185" y="1939"/>
                    <a:pt x="201" y="1981"/>
                    <a:pt x="197" y="1996"/>
                  </a:cubicBezTo>
                  <a:cubicBezTo>
                    <a:pt x="193" y="2011"/>
                    <a:pt x="162" y="2027"/>
                    <a:pt x="151" y="2019"/>
                  </a:cubicBezTo>
                </a:path>
              </a:pathLst>
            </a:custGeom>
            <a:noFill/>
            <a:ln w="12700">
              <a:solidFill>
                <a:srgbClr val="EAEAEA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7" name="Freeform 13"/>
            <p:cNvSpPr>
              <a:spLocks/>
            </p:cNvSpPr>
            <p:nvPr userDrawn="1"/>
          </p:nvSpPr>
          <p:spPr bwMode="auto">
            <a:xfrm>
              <a:off x="4154" y="28"/>
              <a:ext cx="389" cy="1535"/>
            </a:xfrm>
            <a:custGeom>
              <a:avLst/>
              <a:gdLst/>
              <a:ahLst/>
              <a:cxnLst>
                <a:cxn ang="0">
                  <a:pos x="359" y="0"/>
                </a:cxn>
                <a:cxn ang="0">
                  <a:pos x="178" y="386"/>
                </a:cxn>
                <a:cxn ang="0">
                  <a:pos x="19" y="1021"/>
                </a:cxn>
                <a:cxn ang="0">
                  <a:pos x="64" y="1452"/>
                </a:cxn>
                <a:cxn ang="0">
                  <a:pos x="291" y="1520"/>
                </a:cxn>
                <a:cxn ang="0">
                  <a:pos x="382" y="1384"/>
                </a:cxn>
                <a:cxn ang="0">
                  <a:pos x="336" y="1225"/>
                </a:cxn>
                <a:cxn ang="0">
                  <a:pos x="155" y="1157"/>
                </a:cxn>
              </a:cxnLst>
              <a:rect l="0" t="0" r="r" b="b"/>
              <a:pathLst>
                <a:path w="389" h="1535">
                  <a:moveTo>
                    <a:pt x="359" y="0"/>
                  </a:moveTo>
                  <a:cubicBezTo>
                    <a:pt x="297" y="108"/>
                    <a:pt x="235" y="216"/>
                    <a:pt x="178" y="386"/>
                  </a:cubicBezTo>
                  <a:cubicBezTo>
                    <a:pt x="121" y="556"/>
                    <a:pt x="38" y="843"/>
                    <a:pt x="19" y="1021"/>
                  </a:cubicBezTo>
                  <a:cubicBezTo>
                    <a:pt x="0" y="1199"/>
                    <a:pt x="19" y="1369"/>
                    <a:pt x="64" y="1452"/>
                  </a:cubicBezTo>
                  <a:cubicBezTo>
                    <a:pt x="109" y="1535"/>
                    <a:pt x="238" y="1531"/>
                    <a:pt x="291" y="1520"/>
                  </a:cubicBezTo>
                  <a:cubicBezTo>
                    <a:pt x="344" y="1509"/>
                    <a:pt x="375" y="1433"/>
                    <a:pt x="382" y="1384"/>
                  </a:cubicBezTo>
                  <a:cubicBezTo>
                    <a:pt x="389" y="1335"/>
                    <a:pt x="374" y="1263"/>
                    <a:pt x="336" y="1225"/>
                  </a:cubicBezTo>
                  <a:cubicBezTo>
                    <a:pt x="298" y="1187"/>
                    <a:pt x="189" y="1168"/>
                    <a:pt x="155" y="1157"/>
                  </a:cubicBezTo>
                </a:path>
              </a:pathLst>
            </a:custGeom>
            <a:noFill/>
            <a:ln w="19050">
              <a:solidFill>
                <a:srgbClr val="EAEAEA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8" name="Freeform 14"/>
            <p:cNvSpPr>
              <a:spLocks/>
            </p:cNvSpPr>
            <p:nvPr userDrawn="1"/>
          </p:nvSpPr>
          <p:spPr bwMode="auto">
            <a:xfrm>
              <a:off x="5375" y="5"/>
              <a:ext cx="408" cy="179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5" y="612"/>
                </a:cxn>
                <a:cxn ang="0">
                  <a:pos x="136" y="1384"/>
                </a:cxn>
                <a:cxn ang="0">
                  <a:pos x="408" y="1792"/>
                </a:cxn>
              </a:cxnLst>
              <a:rect l="0" t="0" r="r" b="b"/>
              <a:pathLst>
                <a:path w="408" h="1792">
                  <a:moveTo>
                    <a:pt x="0" y="0"/>
                  </a:moveTo>
                  <a:cubicBezTo>
                    <a:pt x="11" y="190"/>
                    <a:pt x="22" y="381"/>
                    <a:pt x="45" y="612"/>
                  </a:cubicBezTo>
                  <a:cubicBezTo>
                    <a:pt x="68" y="843"/>
                    <a:pt x="75" y="1187"/>
                    <a:pt x="136" y="1384"/>
                  </a:cubicBezTo>
                  <a:cubicBezTo>
                    <a:pt x="197" y="1581"/>
                    <a:pt x="340" y="1694"/>
                    <a:pt x="408" y="1792"/>
                  </a:cubicBezTo>
                </a:path>
              </a:pathLst>
            </a:custGeom>
            <a:noFill/>
            <a:ln w="9525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9" name="Freeform 15"/>
            <p:cNvSpPr>
              <a:spLocks/>
            </p:cNvSpPr>
            <p:nvPr userDrawn="1"/>
          </p:nvSpPr>
          <p:spPr bwMode="auto">
            <a:xfrm>
              <a:off x="4898" y="5"/>
              <a:ext cx="567" cy="24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14" y="499"/>
                </a:cxn>
                <a:cxn ang="0">
                  <a:pos x="205" y="2110"/>
                </a:cxn>
                <a:cxn ang="0">
                  <a:pos x="454" y="2359"/>
                </a:cxn>
                <a:cxn ang="0">
                  <a:pos x="567" y="2178"/>
                </a:cxn>
                <a:cxn ang="0">
                  <a:pos x="454" y="2042"/>
                </a:cxn>
                <a:cxn ang="0">
                  <a:pos x="341" y="2110"/>
                </a:cxn>
                <a:cxn ang="0">
                  <a:pos x="341" y="2246"/>
                </a:cxn>
                <a:cxn ang="0">
                  <a:pos x="454" y="2268"/>
                </a:cxn>
              </a:cxnLst>
              <a:rect l="0" t="0" r="r" b="b"/>
              <a:pathLst>
                <a:path w="567" h="2420">
                  <a:moveTo>
                    <a:pt x="0" y="0"/>
                  </a:moveTo>
                  <a:cubicBezTo>
                    <a:pt x="40" y="73"/>
                    <a:pt x="80" y="147"/>
                    <a:pt x="114" y="499"/>
                  </a:cubicBezTo>
                  <a:cubicBezTo>
                    <a:pt x="148" y="851"/>
                    <a:pt x="148" y="1800"/>
                    <a:pt x="205" y="2110"/>
                  </a:cubicBezTo>
                  <a:cubicBezTo>
                    <a:pt x="262" y="2420"/>
                    <a:pt x="394" y="2348"/>
                    <a:pt x="454" y="2359"/>
                  </a:cubicBezTo>
                  <a:cubicBezTo>
                    <a:pt x="514" y="2370"/>
                    <a:pt x="567" y="2231"/>
                    <a:pt x="567" y="2178"/>
                  </a:cubicBezTo>
                  <a:cubicBezTo>
                    <a:pt x="567" y="2125"/>
                    <a:pt x="492" y="2053"/>
                    <a:pt x="454" y="2042"/>
                  </a:cubicBezTo>
                  <a:cubicBezTo>
                    <a:pt x="416" y="2031"/>
                    <a:pt x="360" y="2076"/>
                    <a:pt x="341" y="2110"/>
                  </a:cubicBezTo>
                  <a:cubicBezTo>
                    <a:pt x="322" y="2144"/>
                    <a:pt x="322" y="2220"/>
                    <a:pt x="341" y="2246"/>
                  </a:cubicBezTo>
                  <a:cubicBezTo>
                    <a:pt x="360" y="2272"/>
                    <a:pt x="431" y="2279"/>
                    <a:pt x="454" y="2268"/>
                  </a:cubicBezTo>
                </a:path>
              </a:pathLst>
            </a:cu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10" name="Freeform 16"/>
            <p:cNvSpPr>
              <a:spLocks/>
            </p:cNvSpPr>
            <p:nvPr userDrawn="1"/>
          </p:nvSpPr>
          <p:spPr bwMode="auto">
            <a:xfrm>
              <a:off x="4604" y="5"/>
              <a:ext cx="385" cy="1860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310" y="976"/>
                </a:cxn>
                <a:cxn ang="0">
                  <a:pos x="287" y="1769"/>
                </a:cxn>
                <a:cxn ang="0">
                  <a:pos x="105" y="1860"/>
                </a:cxn>
                <a:cxn ang="0">
                  <a:pos x="15" y="1747"/>
                </a:cxn>
                <a:cxn ang="0">
                  <a:pos x="15" y="1656"/>
                </a:cxn>
                <a:cxn ang="0">
                  <a:pos x="60" y="1588"/>
                </a:cxn>
                <a:cxn ang="0">
                  <a:pos x="173" y="1565"/>
                </a:cxn>
                <a:cxn ang="0">
                  <a:pos x="219" y="1588"/>
                </a:cxn>
                <a:cxn ang="0">
                  <a:pos x="242" y="1633"/>
                </a:cxn>
                <a:cxn ang="0">
                  <a:pos x="264" y="1679"/>
                </a:cxn>
                <a:cxn ang="0">
                  <a:pos x="264" y="1747"/>
                </a:cxn>
                <a:cxn ang="0">
                  <a:pos x="219" y="1792"/>
                </a:cxn>
                <a:cxn ang="0">
                  <a:pos x="105" y="1815"/>
                </a:cxn>
                <a:cxn ang="0">
                  <a:pos x="60" y="1747"/>
                </a:cxn>
                <a:cxn ang="0">
                  <a:pos x="37" y="1679"/>
                </a:cxn>
                <a:cxn ang="0">
                  <a:pos x="60" y="1633"/>
                </a:cxn>
                <a:cxn ang="0">
                  <a:pos x="128" y="1611"/>
                </a:cxn>
                <a:cxn ang="0">
                  <a:pos x="173" y="1611"/>
                </a:cxn>
                <a:cxn ang="0">
                  <a:pos x="219" y="1679"/>
                </a:cxn>
                <a:cxn ang="0">
                  <a:pos x="196" y="1747"/>
                </a:cxn>
                <a:cxn ang="0">
                  <a:pos x="128" y="1747"/>
                </a:cxn>
                <a:cxn ang="0">
                  <a:pos x="105" y="1701"/>
                </a:cxn>
              </a:cxnLst>
              <a:rect l="0" t="0" r="r" b="b"/>
              <a:pathLst>
                <a:path w="321" h="1916">
                  <a:moveTo>
                    <a:pt x="242" y="0"/>
                  </a:moveTo>
                  <a:cubicBezTo>
                    <a:pt x="272" y="340"/>
                    <a:pt x="303" y="681"/>
                    <a:pt x="310" y="976"/>
                  </a:cubicBezTo>
                  <a:cubicBezTo>
                    <a:pt x="317" y="1271"/>
                    <a:pt x="321" y="1622"/>
                    <a:pt x="287" y="1769"/>
                  </a:cubicBezTo>
                  <a:cubicBezTo>
                    <a:pt x="253" y="1916"/>
                    <a:pt x="150" y="1864"/>
                    <a:pt x="105" y="1860"/>
                  </a:cubicBezTo>
                  <a:cubicBezTo>
                    <a:pt x="60" y="1856"/>
                    <a:pt x="30" y="1781"/>
                    <a:pt x="15" y="1747"/>
                  </a:cubicBezTo>
                  <a:cubicBezTo>
                    <a:pt x="0" y="1713"/>
                    <a:pt x="8" y="1682"/>
                    <a:pt x="15" y="1656"/>
                  </a:cubicBezTo>
                  <a:cubicBezTo>
                    <a:pt x="22" y="1630"/>
                    <a:pt x="34" y="1603"/>
                    <a:pt x="60" y="1588"/>
                  </a:cubicBezTo>
                  <a:cubicBezTo>
                    <a:pt x="86" y="1573"/>
                    <a:pt x="147" y="1565"/>
                    <a:pt x="173" y="1565"/>
                  </a:cubicBezTo>
                  <a:cubicBezTo>
                    <a:pt x="199" y="1565"/>
                    <a:pt x="208" y="1577"/>
                    <a:pt x="219" y="1588"/>
                  </a:cubicBezTo>
                  <a:cubicBezTo>
                    <a:pt x="230" y="1599"/>
                    <a:pt x="235" y="1618"/>
                    <a:pt x="242" y="1633"/>
                  </a:cubicBezTo>
                  <a:cubicBezTo>
                    <a:pt x="249" y="1648"/>
                    <a:pt x="260" y="1660"/>
                    <a:pt x="264" y="1679"/>
                  </a:cubicBezTo>
                  <a:cubicBezTo>
                    <a:pt x="268" y="1698"/>
                    <a:pt x="271" y="1728"/>
                    <a:pt x="264" y="1747"/>
                  </a:cubicBezTo>
                  <a:cubicBezTo>
                    <a:pt x="257" y="1766"/>
                    <a:pt x="245" y="1781"/>
                    <a:pt x="219" y="1792"/>
                  </a:cubicBezTo>
                  <a:cubicBezTo>
                    <a:pt x="193" y="1803"/>
                    <a:pt x="131" y="1822"/>
                    <a:pt x="105" y="1815"/>
                  </a:cubicBezTo>
                  <a:cubicBezTo>
                    <a:pt x="79" y="1808"/>
                    <a:pt x="71" y="1770"/>
                    <a:pt x="60" y="1747"/>
                  </a:cubicBezTo>
                  <a:cubicBezTo>
                    <a:pt x="49" y="1724"/>
                    <a:pt x="37" y="1698"/>
                    <a:pt x="37" y="1679"/>
                  </a:cubicBezTo>
                  <a:cubicBezTo>
                    <a:pt x="37" y="1660"/>
                    <a:pt x="45" y="1644"/>
                    <a:pt x="60" y="1633"/>
                  </a:cubicBezTo>
                  <a:cubicBezTo>
                    <a:pt x="75" y="1622"/>
                    <a:pt x="109" y="1615"/>
                    <a:pt x="128" y="1611"/>
                  </a:cubicBezTo>
                  <a:cubicBezTo>
                    <a:pt x="147" y="1607"/>
                    <a:pt x="158" y="1600"/>
                    <a:pt x="173" y="1611"/>
                  </a:cubicBezTo>
                  <a:cubicBezTo>
                    <a:pt x="188" y="1622"/>
                    <a:pt x="215" y="1656"/>
                    <a:pt x="219" y="1679"/>
                  </a:cubicBezTo>
                  <a:cubicBezTo>
                    <a:pt x="223" y="1702"/>
                    <a:pt x="211" y="1736"/>
                    <a:pt x="196" y="1747"/>
                  </a:cubicBezTo>
                  <a:cubicBezTo>
                    <a:pt x="181" y="1758"/>
                    <a:pt x="143" y="1755"/>
                    <a:pt x="128" y="1747"/>
                  </a:cubicBezTo>
                  <a:cubicBezTo>
                    <a:pt x="113" y="1739"/>
                    <a:pt x="112" y="1709"/>
                    <a:pt x="105" y="1701"/>
                  </a:cubicBezTo>
                </a:path>
              </a:pathLst>
            </a:custGeom>
            <a:noFill/>
            <a:ln w="28575">
              <a:solidFill>
                <a:srgbClr val="EAEAEA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11" name="AutoShape 17"/>
            <p:cNvSpPr>
              <a:spLocks noChangeArrowheads="1"/>
            </p:cNvSpPr>
            <p:nvPr userDrawn="1"/>
          </p:nvSpPr>
          <p:spPr bwMode="auto">
            <a:xfrm>
              <a:off x="5566" y="0"/>
              <a:ext cx="23" cy="2432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8000"/>
                </a:gs>
                <a:gs pos="100000">
                  <a:schemeClr val="folHlink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12" name="Group 18"/>
            <p:cNvGrpSpPr>
              <a:grpSpLocks/>
            </p:cNvGrpSpPr>
            <p:nvPr userDrawn="1"/>
          </p:nvGrpSpPr>
          <p:grpSpPr bwMode="auto">
            <a:xfrm rot="-2928192">
              <a:off x="5502" y="2419"/>
              <a:ext cx="175" cy="111"/>
              <a:chOff x="2825" y="3007"/>
              <a:chExt cx="229" cy="242"/>
            </a:xfrm>
          </p:grpSpPr>
          <p:sp>
            <p:nvSpPr>
              <p:cNvPr id="574" name="Freeform 19"/>
              <p:cNvSpPr>
                <a:spLocks/>
              </p:cNvSpPr>
              <p:nvPr/>
            </p:nvSpPr>
            <p:spPr bwMode="auto">
              <a:xfrm>
                <a:off x="2856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575" name="Freeform 20"/>
              <p:cNvSpPr>
                <a:spLocks/>
              </p:cNvSpPr>
              <p:nvPr/>
            </p:nvSpPr>
            <p:spPr bwMode="auto">
              <a:xfrm rot="3996341" flipH="1">
                <a:off x="2853" y="3028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3" name="Group 21"/>
            <p:cNvGrpSpPr>
              <a:grpSpLocks/>
            </p:cNvGrpSpPr>
            <p:nvPr userDrawn="1"/>
          </p:nvGrpSpPr>
          <p:grpSpPr bwMode="auto">
            <a:xfrm>
              <a:off x="4565" y="0"/>
              <a:ext cx="419" cy="2250"/>
              <a:chOff x="4683" y="0"/>
              <a:chExt cx="442" cy="2750"/>
            </a:xfrm>
          </p:grpSpPr>
          <p:grpSp>
            <p:nvGrpSpPr>
              <p:cNvPr id="14" name="Group 22"/>
              <p:cNvGrpSpPr>
                <a:grpSpLocks/>
              </p:cNvGrpSpPr>
              <p:nvPr/>
            </p:nvGrpSpPr>
            <p:grpSpPr bwMode="auto">
              <a:xfrm rot="1368130">
                <a:off x="4717" y="0"/>
                <a:ext cx="229" cy="242"/>
                <a:chOff x="2825" y="3007"/>
                <a:chExt cx="229" cy="242"/>
              </a:xfrm>
            </p:grpSpPr>
            <p:sp>
              <p:nvSpPr>
                <p:cNvPr id="572" name="Freeform 23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5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73" name="Freeform 24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rgbClr val="85B400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sp>
            <p:nvSpPr>
              <p:cNvPr id="535" name="AutoShape 25"/>
              <p:cNvSpPr>
                <a:spLocks noChangeArrowheads="1"/>
              </p:cNvSpPr>
              <p:nvPr/>
            </p:nvSpPr>
            <p:spPr bwMode="auto">
              <a:xfrm>
                <a:off x="4921" y="0"/>
                <a:ext cx="22" cy="2660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16" name="Group 26"/>
              <p:cNvGrpSpPr>
                <a:grpSpLocks/>
              </p:cNvGrpSpPr>
              <p:nvPr/>
            </p:nvGrpSpPr>
            <p:grpSpPr bwMode="auto">
              <a:xfrm rot="-3920841">
                <a:off x="4882" y="226"/>
                <a:ext cx="229" cy="242"/>
                <a:chOff x="2825" y="3007"/>
                <a:chExt cx="229" cy="242"/>
              </a:xfrm>
            </p:grpSpPr>
            <p:sp>
              <p:nvSpPr>
                <p:cNvPr id="570" name="Freeform 27"/>
                <p:cNvSpPr>
                  <a:spLocks/>
                </p:cNvSpPr>
                <p:nvPr/>
              </p:nvSpPr>
              <p:spPr bwMode="auto">
                <a:xfrm>
                  <a:off x="2857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71" name="Freeform 28"/>
                <p:cNvSpPr>
                  <a:spLocks/>
                </p:cNvSpPr>
                <p:nvPr/>
              </p:nvSpPr>
              <p:spPr bwMode="auto">
                <a:xfrm rot="3996341" flipH="1">
                  <a:off x="2854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7" name="Group 29"/>
              <p:cNvGrpSpPr>
                <a:grpSpLocks/>
              </p:cNvGrpSpPr>
              <p:nvPr/>
            </p:nvGrpSpPr>
            <p:grpSpPr bwMode="auto">
              <a:xfrm rot="801070">
                <a:off x="4765" y="1349"/>
                <a:ext cx="207" cy="181"/>
                <a:chOff x="2825" y="3007"/>
                <a:chExt cx="229" cy="242"/>
              </a:xfrm>
            </p:grpSpPr>
            <p:sp>
              <p:nvSpPr>
                <p:cNvPr id="568" name="Freeform 30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5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69" name="Freeform 31"/>
                <p:cNvSpPr>
                  <a:spLocks/>
                </p:cNvSpPr>
                <p:nvPr/>
              </p:nvSpPr>
              <p:spPr bwMode="auto">
                <a:xfrm rot="3996341" flipH="1">
                  <a:off x="2851" y="3030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8" name="Group 32"/>
              <p:cNvGrpSpPr>
                <a:grpSpLocks/>
              </p:cNvGrpSpPr>
              <p:nvPr/>
            </p:nvGrpSpPr>
            <p:grpSpPr bwMode="auto">
              <a:xfrm rot="1368130">
                <a:off x="4717" y="777"/>
                <a:ext cx="229" cy="204"/>
                <a:chOff x="2825" y="3007"/>
                <a:chExt cx="229" cy="242"/>
              </a:xfrm>
            </p:grpSpPr>
            <p:sp>
              <p:nvSpPr>
                <p:cNvPr id="566" name="Freeform 33"/>
                <p:cNvSpPr>
                  <a:spLocks/>
                </p:cNvSpPr>
                <p:nvPr/>
              </p:nvSpPr>
              <p:spPr bwMode="auto">
                <a:xfrm>
                  <a:off x="2856" y="3008"/>
                  <a:ext cx="145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67" name="Freeform 34"/>
                <p:cNvSpPr>
                  <a:spLocks/>
                </p:cNvSpPr>
                <p:nvPr/>
              </p:nvSpPr>
              <p:spPr bwMode="auto">
                <a:xfrm rot="3996341" flipH="1">
                  <a:off x="2852" y="3031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9" name="Group 35"/>
              <p:cNvGrpSpPr>
                <a:grpSpLocks/>
              </p:cNvGrpSpPr>
              <p:nvPr/>
            </p:nvGrpSpPr>
            <p:grpSpPr bwMode="auto">
              <a:xfrm rot="1368130">
                <a:off x="4683" y="358"/>
                <a:ext cx="251" cy="242"/>
                <a:chOff x="2825" y="3007"/>
                <a:chExt cx="229" cy="242"/>
              </a:xfrm>
            </p:grpSpPr>
            <p:sp>
              <p:nvSpPr>
                <p:cNvPr id="564" name="Freeform 36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65" name="Freeform 37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0" name="Group 38"/>
              <p:cNvGrpSpPr>
                <a:grpSpLocks/>
              </p:cNvGrpSpPr>
              <p:nvPr/>
            </p:nvGrpSpPr>
            <p:grpSpPr bwMode="auto">
              <a:xfrm rot="-3920841">
                <a:off x="4882" y="521"/>
                <a:ext cx="229" cy="242"/>
                <a:chOff x="2825" y="3007"/>
                <a:chExt cx="229" cy="242"/>
              </a:xfrm>
            </p:grpSpPr>
            <p:sp>
              <p:nvSpPr>
                <p:cNvPr id="562" name="Freeform 39"/>
                <p:cNvSpPr>
                  <a:spLocks/>
                </p:cNvSpPr>
                <p:nvPr/>
              </p:nvSpPr>
              <p:spPr bwMode="auto">
                <a:xfrm>
                  <a:off x="2857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63" name="Freeform 40"/>
                <p:cNvSpPr>
                  <a:spLocks/>
                </p:cNvSpPr>
                <p:nvPr/>
              </p:nvSpPr>
              <p:spPr bwMode="auto">
                <a:xfrm rot="3996341" flipH="1">
                  <a:off x="2853" y="3029"/>
                  <a:ext cx="174" cy="230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1" name="Group 41"/>
              <p:cNvGrpSpPr>
                <a:grpSpLocks/>
              </p:cNvGrpSpPr>
              <p:nvPr/>
            </p:nvGrpSpPr>
            <p:grpSpPr bwMode="auto">
              <a:xfrm rot="-3920841">
                <a:off x="4897" y="1027"/>
                <a:ext cx="229" cy="227"/>
                <a:chOff x="2825" y="3007"/>
                <a:chExt cx="229" cy="242"/>
              </a:xfrm>
            </p:grpSpPr>
            <p:sp>
              <p:nvSpPr>
                <p:cNvPr id="560" name="Freeform 42"/>
                <p:cNvSpPr>
                  <a:spLocks/>
                </p:cNvSpPr>
                <p:nvPr/>
              </p:nvSpPr>
              <p:spPr bwMode="auto">
                <a:xfrm>
                  <a:off x="2857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61" name="Freeform 43"/>
                <p:cNvSpPr>
                  <a:spLocks/>
                </p:cNvSpPr>
                <p:nvPr/>
              </p:nvSpPr>
              <p:spPr bwMode="auto">
                <a:xfrm rot="3996341" flipH="1">
                  <a:off x="2853" y="3029"/>
                  <a:ext cx="174" cy="230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2" name="Group 44"/>
              <p:cNvGrpSpPr>
                <a:grpSpLocks/>
              </p:cNvGrpSpPr>
              <p:nvPr/>
            </p:nvGrpSpPr>
            <p:grpSpPr bwMode="auto">
              <a:xfrm rot="-3920841">
                <a:off x="4866" y="1542"/>
                <a:ext cx="229" cy="159"/>
                <a:chOff x="2825" y="3007"/>
                <a:chExt cx="229" cy="242"/>
              </a:xfrm>
            </p:grpSpPr>
            <p:sp>
              <p:nvSpPr>
                <p:cNvPr id="558" name="Freeform 45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59" name="Freeform 46"/>
                <p:cNvSpPr>
                  <a:spLocks/>
                </p:cNvSpPr>
                <p:nvPr/>
              </p:nvSpPr>
              <p:spPr bwMode="auto">
                <a:xfrm rot="3996341" flipH="1">
                  <a:off x="2854" y="3029"/>
                  <a:ext cx="172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3" name="Group 47"/>
              <p:cNvGrpSpPr>
                <a:grpSpLocks/>
              </p:cNvGrpSpPr>
              <p:nvPr/>
            </p:nvGrpSpPr>
            <p:grpSpPr bwMode="auto">
              <a:xfrm rot="-4306443">
                <a:off x="4863" y="2082"/>
                <a:ext cx="229" cy="159"/>
                <a:chOff x="2825" y="3007"/>
                <a:chExt cx="229" cy="242"/>
              </a:xfrm>
            </p:grpSpPr>
            <p:sp>
              <p:nvSpPr>
                <p:cNvPr id="556" name="Freeform 48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57" name="Freeform 49"/>
                <p:cNvSpPr>
                  <a:spLocks/>
                </p:cNvSpPr>
                <p:nvPr/>
              </p:nvSpPr>
              <p:spPr bwMode="auto">
                <a:xfrm rot="3996341" flipH="1">
                  <a:off x="2853" y="3030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4" name="Group 50"/>
              <p:cNvGrpSpPr>
                <a:grpSpLocks/>
              </p:cNvGrpSpPr>
              <p:nvPr/>
            </p:nvGrpSpPr>
            <p:grpSpPr bwMode="auto">
              <a:xfrm rot="801070">
                <a:off x="4740" y="1797"/>
                <a:ext cx="207" cy="181"/>
                <a:chOff x="2825" y="3007"/>
                <a:chExt cx="229" cy="242"/>
              </a:xfrm>
            </p:grpSpPr>
            <p:sp>
              <p:nvSpPr>
                <p:cNvPr id="554" name="Freeform 51"/>
                <p:cNvSpPr>
                  <a:spLocks/>
                </p:cNvSpPr>
                <p:nvPr/>
              </p:nvSpPr>
              <p:spPr bwMode="auto">
                <a:xfrm>
                  <a:off x="2856" y="3005"/>
                  <a:ext cx="145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55" name="Freeform 52"/>
                <p:cNvSpPr>
                  <a:spLocks/>
                </p:cNvSpPr>
                <p:nvPr/>
              </p:nvSpPr>
              <p:spPr bwMode="auto">
                <a:xfrm rot="3996341" flipH="1">
                  <a:off x="2851" y="3029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5" name="Group 53"/>
              <p:cNvGrpSpPr>
                <a:grpSpLocks/>
              </p:cNvGrpSpPr>
              <p:nvPr/>
            </p:nvGrpSpPr>
            <p:grpSpPr bwMode="auto">
              <a:xfrm rot="801070">
                <a:off x="4740" y="2296"/>
                <a:ext cx="207" cy="181"/>
                <a:chOff x="2825" y="3007"/>
                <a:chExt cx="229" cy="242"/>
              </a:xfrm>
            </p:grpSpPr>
            <p:sp>
              <p:nvSpPr>
                <p:cNvPr id="552" name="Freeform 54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5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53" name="Freeform 55"/>
                <p:cNvSpPr>
                  <a:spLocks/>
                </p:cNvSpPr>
                <p:nvPr/>
              </p:nvSpPr>
              <p:spPr bwMode="auto">
                <a:xfrm rot="3996341" flipH="1">
                  <a:off x="2851" y="3031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6" name="Group 56"/>
              <p:cNvGrpSpPr>
                <a:grpSpLocks/>
              </p:cNvGrpSpPr>
              <p:nvPr/>
            </p:nvGrpSpPr>
            <p:grpSpPr bwMode="auto">
              <a:xfrm rot="-1941087">
                <a:off x="4830" y="2614"/>
                <a:ext cx="184" cy="136"/>
                <a:chOff x="2825" y="3007"/>
                <a:chExt cx="229" cy="242"/>
              </a:xfrm>
            </p:grpSpPr>
            <p:sp>
              <p:nvSpPr>
                <p:cNvPr id="550" name="Freeform 57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51" name="Freeform 58"/>
                <p:cNvSpPr>
                  <a:spLocks/>
                </p:cNvSpPr>
                <p:nvPr/>
              </p:nvSpPr>
              <p:spPr bwMode="auto">
                <a:xfrm rot="3996341" flipH="1">
                  <a:off x="2853" y="3027"/>
                  <a:ext cx="174" cy="230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7" name="Group 59"/>
              <p:cNvGrpSpPr>
                <a:grpSpLocks/>
              </p:cNvGrpSpPr>
              <p:nvPr/>
            </p:nvGrpSpPr>
            <p:grpSpPr bwMode="auto">
              <a:xfrm rot="-4994473">
                <a:off x="4897" y="2421"/>
                <a:ext cx="207" cy="157"/>
                <a:chOff x="2825" y="3007"/>
                <a:chExt cx="229" cy="242"/>
              </a:xfrm>
            </p:grpSpPr>
            <p:sp>
              <p:nvSpPr>
                <p:cNvPr id="548" name="Freeform 60"/>
                <p:cNvSpPr>
                  <a:spLocks/>
                </p:cNvSpPr>
                <p:nvPr/>
              </p:nvSpPr>
              <p:spPr bwMode="auto">
                <a:xfrm>
                  <a:off x="2860" y="3007"/>
                  <a:ext cx="145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49" name="Freeform 61"/>
                <p:cNvSpPr>
                  <a:spLocks/>
                </p:cNvSpPr>
                <p:nvPr/>
              </p:nvSpPr>
              <p:spPr bwMode="auto">
                <a:xfrm rot="3996341" flipH="1">
                  <a:off x="2853" y="3029"/>
                  <a:ext cx="174" cy="230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grpSp>
          <p:nvGrpSpPr>
            <p:cNvPr id="28" name="Group 62"/>
            <p:cNvGrpSpPr>
              <a:grpSpLocks/>
            </p:cNvGrpSpPr>
            <p:nvPr userDrawn="1"/>
          </p:nvGrpSpPr>
          <p:grpSpPr bwMode="auto">
            <a:xfrm>
              <a:off x="4987" y="0"/>
              <a:ext cx="373" cy="1773"/>
              <a:chOff x="4683" y="0"/>
              <a:chExt cx="442" cy="2750"/>
            </a:xfrm>
          </p:grpSpPr>
          <p:grpSp>
            <p:nvGrpSpPr>
              <p:cNvPr id="30" name="Group 63"/>
              <p:cNvGrpSpPr>
                <a:grpSpLocks/>
              </p:cNvGrpSpPr>
              <p:nvPr/>
            </p:nvGrpSpPr>
            <p:grpSpPr bwMode="auto">
              <a:xfrm rot="1368130">
                <a:off x="4717" y="0"/>
                <a:ext cx="229" cy="242"/>
                <a:chOff x="2825" y="3007"/>
                <a:chExt cx="229" cy="242"/>
              </a:xfrm>
            </p:grpSpPr>
            <p:sp>
              <p:nvSpPr>
                <p:cNvPr id="532" name="Freeform 64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33" name="Freeform 65"/>
                <p:cNvSpPr>
                  <a:spLocks/>
                </p:cNvSpPr>
                <p:nvPr/>
              </p:nvSpPr>
              <p:spPr bwMode="auto">
                <a:xfrm rot="3996341" flipH="1">
                  <a:off x="2852" y="3031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rgbClr val="85B400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sp>
            <p:nvSpPr>
              <p:cNvPr id="495" name="AutoShape 66"/>
              <p:cNvSpPr>
                <a:spLocks noChangeArrowheads="1"/>
              </p:cNvSpPr>
              <p:nvPr/>
            </p:nvSpPr>
            <p:spPr bwMode="auto">
              <a:xfrm>
                <a:off x="4921" y="0"/>
                <a:ext cx="23" cy="2658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31" name="Group 67"/>
              <p:cNvGrpSpPr>
                <a:grpSpLocks/>
              </p:cNvGrpSpPr>
              <p:nvPr/>
            </p:nvGrpSpPr>
            <p:grpSpPr bwMode="auto">
              <a:xfrm rot="-3920841">
                <a:off x="4882" y="226"/>
                <a:ext cx="229" cy="242"/>
                <a:chOff x="2825" y="3007"/>
                <a:chExt cx="229" cy="242"/>
              </a:xfrm>
            </p:grpSpPr>
            <p:sp>
              <p:nvSpPr>
                <p:cNvPr id="530" name="Freeform 68"/>
                <p:cNvSpPr>
                  <a:spLocks/>
                </p:cNvSpPr>
                <p:nvPr/>
              </p:nvSpPr>
              <p:spPr bwMode="auto">
                <a:xfrm>
                  <a:off x="2858" y="3007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31" name="Freeform 69"/>
                <p:cNvSpPr>
                  <a:spLocks/>
                </p:cNvSpPr>
                <p:nvPr/>
              </p:nvSpPr>
              <p:spPr bwMode="auto">
                <a:xfrm rot="3996341" flipH="1">
                  <a:off x="2853" y="3031"/>
                  <a:ext cx="174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3" name="Group 70"/>
              <p:cNvGrpSpPr>
                <a:grpSpLocks/>
              </p:cNvGrpSpPr>
              <p:nvPr/>
            </p:nvGrpSpPr>
            <p:grpSpPr bwMode="auto">
              <a:xfrm rot="801070">
                <a:off x="4765" y="1349"/>
                <a:ext cx="207" cy="181"/>
                <a:chOff x="2825" y="3007"/>
                <a:chExt cx="229" cy="242"/>
              </a:xfrm>
            </p:grpSpPr>
            <p:sp>
              <p:nvSpPr>
                <p:cNvPr id="528" name="Freeform 71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29" name="Freeform 72"/>
                <p:cNvSpPr>
                  <a:spLocks/>
                </p:cNvSpPr>
                <p:nvPr/>
              </p:nvSpPr>
              <p:spPr bwMode="auto">
                <a:xfrm rot="3996341" flipH="1">
                  <a:off x="2852" y="3028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4" name="Group 73"/>
              <p:cNvGrpSpPr>
                <a:grpSpLocks/>
              </p:cNvGrpSpPr>
              <p:nvPr/>
            </p:nvGrpSpPr>
            <p:grpSpPr bwMode="auto">
              <a:xfrm rot="1368130">
                <a:off x="4717" y="777"/>
                <a:ext cx="229" cy="204"/>
                <a:chOff x="2825" y="3007"/>
                <a:chExt cx="229" cy="242"/>
              </a:xfrm>
            </p:grpSpPr>
            <p:sp>
              <p:nvSpPr>
                <p:cNvPr id="526" name="Freeform 74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3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27" name="Freeform 75"/>
                <p:cNvSpPr>
                  <a:spLocks/>
                </p:cNvSpPr>
                <p:nvPr/>
              </p:nvSpPr>
              <p:spPr bwMode="auto">
                <a:xfrm rot="3996341" flipH="1">
                  <a:off x="2853" y="3030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5" name="Group 76"/>
              <p:cNvGrpSpPr>
                <a:grpSpLocks/>
              </p:cNvGrpSpPr>
              <p:nvPr/>
            </p:nvGrpSpPr>
            <p:grpSpPr bwMode="auto">
              <a:xfrm rot="1368130">
                <a:off x="4683" y="358"/>
                <a:ext cx="251" cy="242"/>
                <a:chOff x="2825" y="3007"/>
                <a:chExt cx="229" cy="242"/>
              </a:xfrm>
            </p:grpSpPr>
            <p:sp>
              <p:nvSpPr>
                <p:cNvPr id="524" name="Freeform 77"/>
                <p:cNvSpPr>
                  <a:spLocks/>
                </p:cNvSpPr>
                <p:nvPr/>
              </p:nvSpPr>
              <p:spPr bwMode="auto">
                <a:xfrm>
                  <a:off x="2857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25" name="Freeform 78"/>
                <p:cNvSpPr>
                  <a:spLocks/>
                </p:cNvSpPr>
                <p:nvPr/>
              </p:nvSpPr>
              <p:spPr bwMode="auto">
                <a:xfrm rot="3996341" flipH="1">
                  <a:off x="2852" y="3031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6" name="Group 79"/>
              <p:cNvGrpSpPr>
                <a:grpSpLocks/>
              </p:cNvGrpSpPr>
              <p:nvPr/>
            </p:nvGrpSpPr>
            <p:grpSpPr bwMode="auto">
              <a:xfrm rot="-3920841">
                <a:off x="4882" y="521"/>
                <a:ext cx="229" cy="242"/>
                <a:chOff x="2825" y="3007"/>
                <a:chExt cx="229" cy="242"/>
              </a:xfrm>
            </p:grpSpPr>
            <p:sp>
              <p:nvSpPr>
                <p:cNvPr id="522" name="Freeform 80"/>
                <p:cNvSpPr>
                  <a:spLocks/>
                </p:cNvSpPr>
                <p:nvPr/>
              </p:nvSpPr>
              <p:spPr bwMode="auto">
                <a:xfrm>
                  <a:off x="2858" y="3007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23" name="Freeform 81"/>
                <p:cNvSpPr>
                  <a:spLocks/>
                </p:cNvSpPr>
                <p:nvPr/>
              </p:nvSpPr>
              <p:spPr bwMode="auto">
                <a:xfrm rot="3996341" flipH="1">
                  <a:off x="2853" y="3031"/>
                  <a:ext cx="174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7" name="Group 82"/>
              <p:cNvGrpSpPr>
                <a:grpSpLocks/>
              </p:cNvGrpSpPr>
              <p:nvPr/>
            </p:nvGrpSpPr>
            <p:grpSpPr bwMode="auto">
              <a:xfrm rot="-3920841">
                <a:off x="4897" y="1027"/>
                <a:ext cx="229" cy="227"/>
                <a:chOff x="2825" y="3007"/>
                <a:chExt cx="229" cy="242"/>
              </a:xfrm>
            </p:grpSpPr>
            <p:sp>
              <p:nvSpPr>
                <p:cNvPr id="520" name="Freeform 83"/>
                <p:cNvSpPr>
                  <a:spLocks/>
                </p:cNvSpPr>
                <p:nvPr/>
              </p:nvSpPr>
              <p:spPr bwMode="auto">
                <a:xfrm>
                  <a:off x="2859" y="3005"/>
                  <a:ext cx="144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21" name="Freeform 84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6" cy="230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9" name="Group 85"/>
              <p:cNvGrpSpPr>
                <a:grpSpLocks/>
              </p:cNvGrpSpPr>
              <p:nvPr/>
            </p:nvGrpSpPr>
            <p:grpSpPr bwMode="auto">
              <a:xfrm rot="-3920841">
                <a:off x="4866" y="1542"/>
                <a:ext cx="229" cy="159"/>
                <a:chOff x="2825" y="3007"/>
                <a:chExt cx="229" cy="242"/>
              </a:xfrm>
            </p:grpSpPr>
            <p:sp>
              <p:nvSpPr>
                <p:cNvPr id="518" name="Freeform 86"/>
                <p:cNvSpPr>
                  <a:spLocks/>
                </p:cNvSpPr>
                <p:nvPr/>
              </p:nvSpPr>
              <p:spPr bwMode="auto">
                <a:xfrm>
                  <a:off x="2857" y="3007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19" name="Freeform 87"/>
                <p:cNvSpPr>
                  <a:spLocks/>
                </p:cNvSpPr>
                <p:nvPr/>
              </p:nvSpPr>
              <p:spPr bwMode="auto">
                <a:xfrm rot="3996341" flipH="1">
                  <a:off x="2852" y="3031"/>
                  <a:ext cx="175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41" name="Group 88"/>
              <p:cNvGrpSpPr>
                <a:grpSpLocks/>
              </p:cNvGrpSpPr>
              <p:nvPr/>
            </p:nvGrpSpPr>
            <p:grpSpPr bwMode="auto">
              <a:xfrm rot="-4306443">
                <a:off x="4863" y="2082"/>
                <a:ext cx="229" cy="159"/>
                <a:chOff x="2825" y="3007"/>
                <a:chExt cx="229" cy="242"/>
              </a:xfrm>
            </p:grpSpPr>
            <p:sp>
              <p:nvSpPr>
                <p:cNvPr id="516" name="Freeform 89"/>
                <p:cNvSpPr>
                  <a:spLocks/>
                </p:cNvSpPr>
                <p:nvPr/>
              </p:nvSpPr>
              <p:spPr bwMode="auto">
                <a:xfrm>
                  <a:off x="2857" y="3005"/>
                  <a:ext cx="143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17" name="Freeform 90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7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48" name="Group 91"/>
              <p:cNvGrpSpPr>
                <a:grpSpLocks/>
              </p:cNvGrpSpPr>
              <p:nvPr/>
            </p:nvGrpSpPr>
            <p:grpSpPr bwMode="auto">
              <a:xfrm rot="801070">
                <a:off x="4740" y="1797"/>
                <a:ext cx="207" cy="181"/>
                <a:chOff x="2825" y="3007"/>
                <a:chExt cx="229" cy="242"/>
              </a:xfrm>
            </p:grpSpPr>
            <p:sp>
              <p:nvSpPr>
                <p:cNvPr id="514" name="Freeform 92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15" name="Freeform 93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49" name="Group 94"/>
              <p:cNvGrpSpPr>
                <a:grpSpLocks/>
              </p:cNvGrpSpPr>
              <p:nvPr/>
            </p:nvGrpSpPr>
            <p:grpSpPr bwMode="auto">
              <a:xfrm rot="801070">
                <a:off x="4740" y="2296"/>
                <a:ext cx="207" cy="181"/>
                <a:chOff x="2825" y="3007"/>
                <a:chExt cx="229" cy="242"/>
              </a:xfrm>
            </p:grpSpPr>
            <p:sp>
              <p:nvSpPr>
                <p:cNvPr id="512" name="Freeform 95"/>
                <p:cNvSpPr>
                  <a:spLocks/>
                </p:cNvSpPr>
                <p:nvPr/>
              </p:nvSpPr>
              <p:spPr bwMode="auto">
                <a:xfrm>
                  <a:off x="2856" y="3004"/>
                  <a:ext cx="144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13" name="Freeform 96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60" name="Group 97"/>
              <p:cNvGrpSpPr>
                <a:grpSpLocks/>
              </p:cNvGrpSpPr>
              <p:nvPr/>
            </p:nvGrpSpPr>
            <p:grpSpPr bwMode="auto">
              <a:xfrm rot="-1941087">
                <a:off x="4830" y="2614"/>
                <a:ext cx="184" cy="136"/>
                <a:chOff x="2825" y="3007"/>
                <a:chExt cx="229" cy="242"/>
              </a:xfrm>
            </p:grpSpPr>
            <p:sp>
              <p:nvSpPr>
                <p:cNvPr id="510" name="Freeform 98"/>
                <p:cNvSpPr>
                  <a:spLocks/>
                </p:cNvSpPr>
                <p:nvPr/>
              </p:nvSpPr>
              <p:spPr bwMode="auto">
                <a:xfrm>
                  <a:off x="2858" y="3004"/>
                  <a:ext cx="143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11" name="Freeform 99"/>
                <p:cNvSpPr>
                  <a:spLocks/>
                </p:cNvSpPr>
                <p:nvPr/>
              </p:nvSpPr>
              <p:spPr bwMode="auto">
                <a:xfrm rot="3996341" flipH="1">
                  <a:off x="2853" y="3028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61" name="Group 100"/>
              <p:cNvGrpSpPr>
                <a:grpSpLocks/>
              </p:cNvGrpSpPr>
              <p:nvPr/>
            </p:nvGrpSpPr>
            <p:grpSpPr bwMode="auto">
              <a:xfrm rot="-4994473">
                <a:off x="4897" y="2421"/>
                <a:ext cx="207" cy="157"/>
                <a:chOff x="2825" y="3007"/>
                <a:chExt cx="229" cy="242"/>
              </a:xfrm>
            </p:grpSpPr>
            <p:sp>
              <p:nvSpPr>
                <p:cNvPr id="508" name="Freeform 101"/>
                <p:cNvSpPr>
                  <a:spLocks/>
                </p:cNvSpPr>
                <p:nvPr/>
              </p:nvSpPr>
              <p:spPr bwMode="auto">
                <a:xfrm>
                  <a:off x="2860" y="3007"/>
                  <a:ext cx="142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509" name="Freeform 102"/>
                <p:cNvSpPr>
                  <a:spLocks/>
                </p:cNvSpPr>
                <p:nvPr/>
              </p:nvSpPr>
              <p:spPr bwMode="auto">
                <a:xfrm rot="3996341" flipH="1">
                  <a:off x="2853" y="3030"/>
                  <a:ext cx="174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sp>
          <p:nvSpPr>
            <p:cNvPr id="15" name="Rectangle 103"/>
            <p:cNvSpPr>
              <a:spLocks noChangeArrowheads="1"/>
            </p:cNvSpPr>
            <p:nvPr userDrawn="1"/>
          </p:nvSpPr>
          <p:spPr bwMode="auto">
            <a:xfrm>
              <a:off x="4944" y="0"/>
              <a:ext cx="454" cy="1933"/>
            </a:xfrm>
            <a:prstGeom prst="rect">
              <a:avLst/>
            </a:prstGeom>
            <a:solidFill>
              <a:schemeClr val="bg1">
                <a:alpha val="39999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62" name="Group 104"/>
            <p:cNvGrpSpPr>
              <a:grpSpLocks/>
            </p:cNvGrpSpPr>
            <p:nvPr userDrawn="1"/>
          </p:nvGrpSpPr>
          <p:grpSpPr bwMode="auto">
            <a:xfrm rot="1368130">
              <a:off x="5362" y="-5"/>
              <a:ext cx="216" cy="198"/>
              <a:chOff x="2825" y="3007"/>
              <a:chExt cx="229" cy="242"/>
            </a:xfrm>
          </p:grpSpPr>
          <p:sp>
            <p:nvSpPr>
              <p:cNvPr id="492" name="Freeform 105"/>
              <p:cNvSpPr>
                <a:spLocks/>
              </p:cNvSpPr>
              <p:nvPr/>
            </p:nvSpPr>
            <p:spPr bwMode="auto">
              <a:xfrm>
                <a:off x="2856" y="3007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93" name="Freeform 106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rgbClr val="85B400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63" name="Group 107"/>
            <p:cNvGrpSpPr>
              <a:grpSpLocks/>
            </p:cNvGrpSpPr>
            <p:nvPr userDrawn="1"/>
          </p:nvGrpSpPr>
          <p:grpSpPr bwMode="auto">
            <a:xfrm rot="-3920841">
              <a:off x="5549" y="157"/>
              <a:ext cx="188" cy="229"/>
              <a:chOff x="2825" y="3007"/>
              <a:chExt cx="229" cy="242"/>
            </a:xfrm>
          </p:grpSpPr>
          <p:sp>
            <p:nvSpPr>
              <p:cNvPr id="490" name="Freeform 108"/>
              <p:cNvSpPr>
                <a:spLocks/>
              </p:cNvSpPr>
              <p:nvPr/>
            </p:nvSpPr>
            <p:spPr bwMode="auto">
              <a:xfrm>
                <a:off x="2856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91" name="Freeform 109"/>
              <p:cNvSpPr>
                <a:spLocks/>
              </p:cNvSpPr>
              <p:nvPr/>
            </p:nvSpPr>
            <p:spPr bwMode="auto">
              <a:xfrm rot="3996341" flipH="1">
                <a:off x="2852" y="3029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64" name="Group 110"/>
            <p:cNvGrpSpPr>
              <a:grpSpLocks/>
            </p:cNvGrpSpPr>
            <p:nvPr userDrawn="1"/>
          </p:nvGrpSpPr>
          <p:grpSpPr bwMode="auto">
            <a:xfrm rot="801070">
              <a:off x="5418" y="1104"/>
              <a:ext cx="197" cy="148"/>
              <a:chOff x="2825" y="3007"/>
              <a:chExt cx="229" cy="242"/>
            </a:xfrm>
          </p:grpSpPr>
          <p:sp>
            <p:nvSpPr>
              <p:cNvPr id="488" name="Freeform 111"/>
              <p:cNvSpPr>
                <a:spLocks/>
              </p:cNvSpPr>
              <p:nvPr/>
            </p:nvSpPr>
            <p:spPr bwMode="auto">
              <a:xfrm>
                <a:off x="2857" y="3006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89" name="Freeform 112"/>
              <p:cNvSpPr>
                <a:spLocks/>
              </p:cNvSpPr>
              <p:nvPr/>
            </p:nvSpPr>
            <p:spPr bwMode="auto">
              <a:xfrm rot="3996341" flipH="1">
                <a:off x="2851" y="3030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66" name="Group 113"/>
            <p:cNvGrpSpPr>
              <a:grpSpLocks/>
            </p:cNvGrpSpPr>
            <p:nvPr userDrawn="1"/>
          </p:nvGrpSpPr>
          <p:grpSpPr bwMode="auto">
            <a:xfrm rot="1368130">
              <a:off x="5362" y="631"/>
              <a:ext cx="216" cy="167"/>
              <a:chOff x="2825" y="3007"/>
              <a:chExt cx="229" cy="242"/>
            </a:xfrm>
          </p:grpSpPr>
          <p:sp>
            <p:nvSpPr>
              <p:cNvPr id="486" name="Freeform 114"/>
              <p:cNvSpPr>
                <a:spLocks/>
              </p:cNvSpPr>
              <p:nvPr/>
            </p:nvSpPr>
            <p:spPr bwMode="auto">
              <a:xfrm>
                <a:off x="2856" y="3007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87" name="Freeform 115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69" name="Group 116"/>
            <p:cNvGrpSpPr>
              <a:grpSpLocks/>
            </p:cNvGrpSpPr>
            <p:nvPr userDrawn="1"/>
          </p:nvGrpSpPr>
          <p:grpSpPr bwMode="auto">
            <a:xfrm rot="1368130">
              <a:off x="5351" y="297"/>
              <a:ext cx="239" cy="198"/>
              <a:chOff x="2825" y="3007"/>
              <a:chExt cx="229" cy="242"/>
            </a:xfrm>
          </p:grpSpPr>
          <p:sp>
            <p:nvSpPr>
              <p:cNvPr id="484" name="Freeform 117"/>
              <p:cNvSpPr>
                <a:spLocks/>
              </p:cNvSpPr>
              <p:nvPr/>
            </p:nvSpPr>
            <p:spPr bwMode="auto">
              <a:xfrm>
                <a:off x="2856" y="3007"/>
                <a:ext cx="145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85" name="Freeform 118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89" name="Group 119"/>
            <p:cNvGrpSpPr>
              <a:grpSpLocks/>
            </p:cNvGrpSpPr>
            <p:nvPr userDrawn="1"/>
          </p:nvGrpSpPr>
          <p:grpSpPr bwMode="auto">
            <a:xfrm rot="-3920841">
              <a:off x="5545" y="410"/>
              <a:ext cx="188" cy="229"/>
              <a:chOff x="2825" y="3007"/>
              <a:chExt cx="229" cy="242"/>
            </a:xfrm>
          </p:grpSpPr>
          <p:sp>
            <p:nvSpPr>
              <p:cNvPr id="482" name="Freeform 120"/>
              <p:cNvSpPr>
                <a:spLocks/>
              </p:cNvSpPr>
              <p:nvPr/>
            </p:nvSpPr>
            <p:spPr bwMode="auto">
              <a:xfrm>
                <a:off x="2856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83" name="Freeform 121"/>
              <p:cNvSpPr>
                <a:spLocks/>
              </p:cNvSpPr>
              <p:nvPr/>
            </p:nvSpPr>
            <p:spPr bwMode="auto">
              <a:xfrm rot="3996341" flipH="1">
                <a:off x="2852" y="3029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97" name="Group 122"/>
            <p:cNvGrpSpPr>
              <a:grpSpLocks/>
            </p:cNvGrpSpPr>
            <p:nvPr userDrawn="1"/>
          </p:nvGrpSpPr>
          <p:grpSpPr bwMode="auto">
            <a:xfrm rot="-3920841">
              <a:off x="5563" y="814"/>
              <a:ext cx="188" cy="215"/>
              <a:chOff x="2825" y="3007"/>
              <a:chExt cx="229" cy="242"/>
            </a:xfrm>
          </p:grpSpPr>
          <p:sp>
            <p:nvSpPr>
              <p:cNvPr id="480" name="Freeform 123"/>
              <p:cNvSpPr>
                <a:spLocks/>
              </p:cNvSpPr>
              <p:nvPr/>
            </p:nvSpPr>
            <p:spPr bwMode="auto">
              <a:xfrm>
                <a:off x="2856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81" name="Freeform 124"/>
              <p:cNvSpPr>
                <a:spLocks/>
              </p:cNvSpPr>
              <p:nvPr/>
            </p:nvSpPr>
            <p:spPr bwMode="auto">
              <a:xfrm rot="3996341" flipH="1">
                <a:off x="2851" y="3029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99" name="Group 125"/>
            <p:cNvGrpSpPr>
              <a:grpSpLocks/>
            </p:cNvGrpSpPr>
            <p:nvPr userDrawn="1"/>
          </p:nvGrpSpPr>
          <p:grpSpPr bwMode="auto">
            <a:xfrm rot="-3920841">
              <a:off x="5533" y="1240"/>
              <a:ext cx="188" cy="151"/>
              <a:chOff x="2825" y="3007"/>
              <a:chExt cx="229" cy="242"/>
            </a:xfrm>
          </p:grpSpPr>
          <p:sp>
            <p:nvSpPr>
              <p:cNvPr id="478" name="Freeform 126"/>
              <p:cNvSpPr>
                <a:spLocks/>
              </p:cNvSpPr>
              <p:nvPr/>
            </p:nvSpPr>
            <p:spPr bwMode="auto">
              <a:xfrm>
                <a:off x="2856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79" name="Freeform 127"/>
              <p:cNvSpPr>
                <a:spLocks/>
              </p:cNvSpPr>
              <p:nvPr/>
            </p:nvSpPr>
            <p:spPr bwMode="auto">
              <a:xfrm rot="3996341" flipH="1">
                <a:off x="2853" y="3030"/>
                <a:ext cx="173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00" name="Group 128"/>
            <p:cNvGrpSpPr>
              <a:grpSpLocks/>
            </p:cNvGrpSpPr>
            <p:nvPr userDrawn="1"/>
          </p:nvGrpSpPr>
          <p:grpSpPr bwMode="auto">
            <a:xfrm rot="-4535453">
              <a:off x="5562" y="1780"/>
              <a:ext cx="188" cy="150"/>
              <a:chOff x="2825" y="3007"/>
              <a:chExt cx="229" cy="242"/>
            </a:xfrm>
          </p:grpSpPr>
          <p:sp>
            <p:nvSpPr>
              <p:cNvPr id="476" name="Freeform 129"/>
              <p:cNvSpPr>
                <a:spLocks/>
              </p:cNvSpPr>
              <p:nvPr/>
            </p:nvSpPr>
            <p:spPr bwMode="auto">
              <a:xfrm>
                <a:off x="2857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77" name="Freeform 130"/>
              <p:cNvSpPr>
                <a:spLocks/>
              </p:cNvSpPr>
              <p:nvPr/>
            </p:nvSpPr>
            <p:spPr bwMode="auto">
              <a:xfrm rot="3996341" flipH="1">
                <a:off x="2854" y="3029"/>
                <a:ext cx="173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01" name="Group 131"/>
            <p:cNvGrpSpPr>
              <a:grpSpLocks/>
            </p:cNvGrpSpPr>
            <p:nvPr userDrawn="1"/>
          </p:nvGrpSpPr>
          <p:grpSpPr bwMode="auto">
            <a:xfrm rot="801070">
              <a:off x="5397" y="1525"/>
              <a:ext cx="196" cy="148"/>
              <a:chOff x="2825" y="3007"/>
              <a:chExt cx="229" cy="242"/>
            </a:xfrm>
          </p:grpSpPr>
          <p:sp>
            <p:nvSpPr>
              <p:cNvPr id="474" name="Freeform 132"/>
              <p:cNvSpPr>
                <a:spLocks/>
              </p:cNvSpPr>
              <p:nvPr/>
            </p:nvSpPr>
            <p:spPr bwMode="auto">
              <a:xfrm>
                <a:off x="2856" y="3006"/>
                <a:ext cx="145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75" name="Freeform 133"/>
              <p:cNvSpPr>
                <a:spLocks/>
              </p:cNvSpPr>
              <p:nvPr/>
            </p:nvSpPr>
            <p:spPr bwMode="auto">
              <a:xfrm rot="3996341" flipH="1">
                <a:off x="2851" y="3030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02" name="Group 134"/>
            <p:cNvGrpSpPr>
              <a:grpSpLocks/>
            </p:cNvGrpSpPr>
            <p:nvPr userDrawn="1"/>
          </p:nvGrpSpPr>
          <p:grpSpPr bwMode="auto">
            <a:xfrm rot="801070">
              <a:off x="5397" y="1979"/>
              <a:ext cx="196" cy="149"/>
              <a:chOff x="2825" y="3007"/>
              <a:chExt cx="229" cy="242"/>
            </a:xfrm>
          </p:grpSpPr>
          <p:sp>
            <p:nvSpPr>
              <p:cNvPr id="472" name="Freeform 135"/>
              <p:cNvSpPr>
                <a:spLocks/>
              </p:cNvSpPr>
              <p:nvPr/>
            </p:nvSpPr>
            <p:spPr bwMode="auto">
              <a:xfrm>
                <a:off x="2856" y="3006"/>
                <a:ext cx="145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73" name="Freeform 136"/>
              <p:cNvSpPr>
                <a:spLocks/>
              </p:cNvSpPr>
              <p:nvPr/>
            </p:nvSpPr>
            <p:spPr bwMode="auto">
              <a:xfrm rot="3996341" flipH="1">
                <a:off x="2851" y="3030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03" name="Group 137"/>
            <p:cNvGrpSpPr>
              <a:grpSpLocks/>
            </p:cNvGrpSpPr>
            <p:nvPr userDrawn="1"/>
          </p:nvGrpSpPr>
          <p:grpSpPr bwMode="auto">
            <a:xfrm rot="-4994473">
              <a:off x="5535" y="2156"/>
              <a:ext cx="169" cy="149"/>
              <a:chOff x="2825" y="3007"/>
              <a:chExt cx="229" cy="242"/>
            </a:xfrm>
          </p:grpSpPr>
          <p:sp>
            <p:nvSpPr>
              <p:cNvPr id="470" name="Freeform 138"/>
              <p:cNvSpPr>
                <a:spLocks/>
              </p:cNvSpPr>
              <p:nvPr/>
            </p:nvSpPr>
            <p:spPr bwMode="auto">
              <a:xfrm>
                <a:off x="2857" y="3007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471" name="Freeform 139"/>
              <p:cNvSpPr>
                <a:spLocks/>
              </p:cNvSpPr>
              <p:nvPr/>
            </p:nvSpPr>
            <p:spPr bwMode="auto">
              <a:xfrm rot="3996341" flipH="1">
                <a:off x="2852" y="3029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04" name="Group 140"/>
            <p:cNvGrpSpPr>
              <a:grpSpLocks/>
            </p:cNvGrpSpPr>
            <p:nvPr userDrawn="1"/>
          </p:nvGrpSpPr>
          <p:grpSpPr bwMode="auto">
            <a:xfrm>
              <a:off x="4196" y="-5"/>
              <a:ext cx="406" cy="1002"/>
              <a:chOff x="4082" y="-5"/>
              <a:chExt cx="406" cy="1002"/>
            </a:xfrm>
          </p:grpSpPr>
          <p:grpSp>
            <p:nvGrpSpPr>
              <p:cNvPr id="105" name="Group 141"/>
              <p:cNvGrpSpPr>
                <a:grpSpLocks/>
              </p:cNvGrpSpPr>
              <p:nvPr/>
            </p:nvGrpSpPr>
            <p:grpSpPr bwMode="auto">
              <a:xfrm rot="1368130">
                <a:off x="4093" y="-5"/>
                <a:ext cx="216" cy="198"/>
                <a:chOff x="2825" y="3007"/>
                <a:chExt cx="229" cy="242"/>
              </a:xfrm>
            </p:grpSpPr>
            <p:sp>
              <p:nvSpPr>
                <p:cNvPr id="468" name="Freeform 142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69" name="Freeform 143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rgbClr val="85B400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sp>
            <p:nvSpPr>
              <p:cNvPr id="458" name="AutoShape 144"/>
              <p:cNvSpPr>
                <a:spLocks noChangeArrowheads="1"/>
              </p:cNvSpPr>
              <p:nvPr/>
            </p:nvSpPr>
            <p:spPr bwMode="auto">
              <a:xfrm>
                <a:off x="4286" y="0"/>
                <a:ext cx="22" cy="845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106" name="Group 145"/>
              <p:cNvGrpSpPr>
                <a:grpSpLocks/>
              </p:cNvGrpSpPr>
              <p:nvPr/>
            </p:nvGrpSpPr>
            <p:grpSpPr bwMode="auto">
              <a:xfrm rot="-3920841">
                <a:off x="4280" y="157"/>
                <a:ext cx="188" cy="229"/>
                <a:chOff x="2825" y="3007"/>
                <a:chExt cx="229" cy="242"/>
              </a:xfrm>
            </p:grpSpPr>
            <p:sp>
              <p:nvSpPr>
                <p:cNvPr id="466" name="Freeform 146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67" name="Freeform 147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07" name="Group 148"/>
              <p:cNvGrpSpPr>
                <a:grpSpLocks/>
              </p:cNvGrpSpPr>
              <p:nvPr/>
            </p:nvGrpSpPr>
            <p:grpSpPr bwMode="auto">
              <a:xfrm rot="1368130">
                <a:off x="4082" y="297"/>
                <a:ext cx="239" cy="198"/>
                <a:chOff x="2825" y="3007"/>
                <a:chExt cx="229" cy="242"/>
              </a:xfrm>
            </p:grpSpPr>
            <p:sp>
              <p:nvSpPr>
                <p:cNvPr id="464" name="Freeform 149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5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65" name="Freeform 150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08" name="Group 151"/>
              <p:cNvGrpSpPr>
                <a:grpSpLocks/>
              </p:cNvGrpSpPr>
              <p:nvPr/>
            </p:nvGrpSpPr>
            <p:grpSpPr bwMode="auto">
              <a:xfrm rot="-2869968">
                <a:off x="4209" y="854"/>
                <a:ext cx="175" cy="111"/>
                <a:chOff x="2825" y="3007"/>
                <a:chExt cx="229" cy="242"/>
              </a:xfrm>
            </p:grpSpPr>
            <p:sp>
              <p:nvSpPr>
                <p:cNvPr id="462" name="Freeform 152"/>
                <p:cNvSpPr>
                  <a:spLocks/>
                </p:cNvSpPr>
                <p:nvPr/>
              </p:nvSpPr>
              <p:spPr bwMode="auto">
                <a:xfrm>
                  <a:off x="2855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63" name="Freeform 153"/>
                <p:cNvSpPr>
                  <a:spLocks/>
                </p:cNvSpPr>
                <p:nvPr/>
              </p:nvSpPr>
              <p:spPr bwMode="auto">
                <a:xfrm rot="3996341" flipH="1">
                  <a:off x="2853" y="3028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sp>
          <p:nvSpPr>
            <p:cNvPr id="29" name="Rectangle 154"/>
            <p:cNvSpPr>
              <a:spLocks noChangeArrowheads="1"/>
            </p:cNvSpPr>
            <p:nvPr userDrawn="1"/>
          </p:nvSpPr>
          <p:spPr bwMode="auto">
            <a:xfrm>
              <a:off x="4173" y="0"/>
              <a:ext cx="431" cy="799"/>
            </a:xfrm>
            <a:prstGeom prst="rect">
              <a:avLst/>
            </a:prstGeom>
            <a:gradFill rotWithShape="1">
              <a:gsLst>
                <a:gs pos="0">
                  <a:schemeClr val="bg1">
                    <a:alpha val="62000"/>
                  </a:schemeClr>
                </a:gs>
                <a:gs pos="100000">
                  <a:schemeClr val="bg1">
                    <a:alpha val="3000"/>
                  </a:scheme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110" name="Group 155"/>
            <p:cNvGrpSpPr>
              <a:grpSpLocks/>
            </p:cNvGrpSpPr>
            <p:nvPr userDrawn="1"/>
          </p:nvGrpSpPr>
          <p:grpSpPr bwMode="auto">
            <a:xfrm>
              <a:off x="3719" y="0"/>
              <a:ext cx="499" cy="1631"/>
              <a:chOff x="3719" y="0"/>
              <a:chExt cx="499" cy="1824"/>
            </a:xfrm>
          </p:grpSpPr>
          <p:grpSp>
            <p:nvGrpSpPr>
              <p:cNvPr id="112" name="Group 156"/>
              <p:cNvGrpSpPr>
                <a:grpSpLocks/>
              </p:cNvGrpSpPr>
              <p:nvPr/>
            </p:nvGrpSpPr>
            <p:grpSpPr bwMode="auto">
              <a:xfrm rot="1368130">
                <a:off x="3744" y="0"/>
                <a:ext cx="253" cy="198"/>
                <a:chOff x="2825" y="3007"/>
                <a:chExt cx="229" cy="242"/>
              </a:xfrm>
            </p:grpSpPr>
            <p:sp>
              <p:nvSpPr>
                <p:cNvPr id="455" name="Freeform 157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56" name="Freeform 158"/>
                <p:cNvSpPr>
                  <a:spLocks/>
                </p:cNvSpPr>
                <p:nvPr/>
              </p:nvSpPr>
              <p:spPr bwMode="auto">
                <a:xfrm rot="3996341" flipH="1">
                  <a:off x="2852" y="3031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rgbClr val="85B400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sp>
            <p:nvSpPr>
              <p:cNvPr id="424" name="AutoShape 159"/>
              <p:cNvSpPr>
                <a:spLocks noChangeArrowheads="1"/>
              </p:cNvSpPr>
              <p:nvPr/>
            </p:nvSpPr>
            <p:spPr bwMode="auto">
              <a:xfrm>
                <a:off x="3970" y="0"/>
                <a:ext cx="22" cy="1705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125" name="Group 160"/>
              <p:cNvGrpSpPr>
                <a:grpSpLocks/>
              </p:cNvGrpSpPr>
              <p:nvPr/>
            </p:nvGrpSpPr>
            <p:grpSpPr bwMode="auto">
              <a:xfrm rot="-3920841">
                <a:off x="3972" y="138"/>
                <a:ext cx="188" cy="267"/>
                <a:chOff x="2825" y="3007"/>
                <a:chExt cx="229" cy="242"/>
              </a:xfrm>
            </p:grpSpPr>
            <p:sp>
              <p:nvSpPr>
                <p:cNvPr id="453" name="Freeform 161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54" name="Freeform 162"/>
                <p:cNvSpPr>
                  <a:spLocks/>
                </p:cNvSpPr>
                <p:nvPr/>
              </p:nvSpPr>
              <p:spPr bwMode="auto">
                <a:xfrm rot="3996341" flipH="1">
                  <a:off x="2853" y="3029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37" name="Group 163"/>
              <p:cNvGrpSpPr>
                <a:grpSpLocks/>
              </p:cNvGrpSpPr>
              <p:nvPr/>
            </p:nvGrpSpPr>
            <p:grpSpPr bwMode="auto">
              <a:xfrm rot="801070">
                <a:off x="3797" y="686"/>
                <a:ext cx="229" cy="148"/>
                <a:chOff x="2825" y="3007"/>
                <a:chExt cx="229" cy="242"/>
              </a:xfrm>
            </p:grpSpPr>
            <p:sp>
              <p:nvSpPr>
                <p:cNvPr id="451" name="Freeform 164"/>
                <p:cNvSpPr>
                  <a:spLocks/>
                </p:cNvSpPr>
                <p:nvPr/>
              </p:nvSpPr>
              <p:spPr bwMode="auto">
                <a:xfrm>
                  <a:off x="2857" y="3005"/>
                  <a:ext cx="144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52" name="Freeform 165"/>
                <p:cNvSpPr>
                  <a:spLocks/>
                </p:cNvSpPr>
                <p:nvPr/>
              </p:nvSpPr>
              <p:spPr bwMode="auto">
                <a:xfrm rot="3996341" flipH="1">
                  <a:off x="2851" y="3030"/>
                  <a:ext cx="176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38" name="Group 166"/>
              <p:cNvGrpSpPr>
                <a:grpSpLocks/>
              </p:cNvGrpSpPr>
              <p:nvPr/>
            </p:nvGrpSpPr>
            <p:grpSpPr bwMode="auto">
              <a:xfrm rot="1368130">
                <a:off x="3719" y="297"/>
                <a:ext cx="278" cy="198"/>
                <a:chOff x="2825" y="3007"/>
                <a:chExt cx="229" cy="242"/>
              </a:xfrm>
            </p:grpSpPr>
            <p:sp>
              <p:nvSpPr>
                <p:cNvPr id="449" name="Freeform 167"/>
                <p:cNvSpPr>
                  <a:spLocks/>
                </p:cNvSpPr>
                <p:nvPr/>
              </p:nvSpPr>
              <p:spPr bwMode="auto">
                <a:xfrm>
                  <a:off x="2856" y="3008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50" name="Freeform 168"/>
                <p:cNvSpPr>
                  <a:spLocks/>
                </p:cNvSpPr>
                <p:nvPr/>
              </p:nvSpPr>
              <p:spPr bwMode="auto">
                <a:xfrm rot="3996341" flipH="1">
                  <a:off x="2852" y="3031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39" name="Group 169"/>
              <p:cNvGrpSpPr>
                <a:grpSpLocks/>
              </p:cNvGrpSpPr>
              <p:nvPr/>
            </p:nvGrpSpPr>
            <p:grpSpPr bwMode="auto">
              <a:xfrm rot="-3920841">
                <a:off x="3991" y="571"/>
                <a:ext cx="188" cy="267"/>
                <a:chOff x="2825" y="3007"/>
                <a:chExt cx="229" cy="242"/>
              </a:xfrm>
            </p:grpSpPr>
            <p:sp>
              <p:nvSpPr>
                <p:cNvPr id="447" name="Freeform 170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48" name="Freeform 171"/>
                <p:cNvSpPr>
                  <a:spLocks/>
                </p:cNvSpPr>
                <p:nvPr/>
              </p:nvSpPr>
              <p:spPr bwMode="auto">
                <a:xfrm rot="3996341" flipH="1">
                  <a:off x="2853" y="3029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79" name="Group 172"/>
              <p:cNvGrpSpPr>
                <a:grpSpLocks/>
              </p:cNvGrpSpPr>
              <p:nvPr/>
            </p:nvGrpSpPr>
            <p:grpSpPr bwMode="auto">
              <a:xfrm rot="-3920841">
                <a:off x="3946" y="810"/>
                <a:ext cx="188" cy="175"/>
                <a:chOff x="2825" y="3007"/>
                <a:chExt cx="229" cy="242"/>
              </a:xfrm>
            </p:grpSpPr>
            <p:sp>
              <p:nvSpPr>
                <p:cNvPr id="445" name="Freeform 173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46" name="Freeform 174"/>
                <p:cNvSpPr>
                  <a:spLocks/>
                </p:cNvSpPr>
                <p:nvPr/>
              </p:nvSpPr>
              <p:spPr bwMode="auto">
                <a:xfrm rot="3996341" flipH="1">
                  <a:off x="2851" y="3029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83" name="Group 175"/>
              <p:cNvGrpSpPr>
                <a:grpSpLocks/>
              </p:cNvGrpSpPr>
              <p:nvPr/>
            </p:nvGrpSpPr>
            <p:grpSpPr bwMode="auto">
              <a:xfrm rot="-4306443">
                <a:off x="3941" y="1252"/>
                <a:ext cx="188" cy="176"/>
                <a:chOff x="2825" y="3007"/>
                <a:chExt cx="229" cy="242"/>
              </a:xfrm>
            </p:grpSpPr>
            <p:sp>
              <p:nvSpPr>
                <p:cNvPr id="443" name="Freeform 176"/>
                <p:cNvSpPr>
                  <a:spLocks/>
                </p:cNvSpPr>
                <p:nvPr/>
              </p:nvSpPr>
              <p:spPr bwMode="auto">
                <a:xfrm>
                  <a:off x="2857" y="3006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44" name="Freeform 177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87" name="Group 178"/>
              <p:cNvGrpSpPr>
                <a:grpSpLocks/>
              </p:cNvGrpSpPr>
              <p:nvPr/>
            </p:nvGrpSpPr>
            <p:grpSpPr bwMode="auto">
              <a:xfrm rot="801070">
                <a:off x="3758" y="1050"/>
                <a:ext cx="227" cy="148"/>
                <a:chOff x="2825" y="3007"/>
                <a:chExt cx="229" cy="242"/>
              </a:xfrm>
            </p:grpSpPr>
            <p:sp>
              <p:nvSpPr>
                <p:cNvPr id="441" name="Freeform 179"/>
                <p:cNvSpPr>
                  <a:spLocks/>
                </p:cNvSpPr>
                <p:nvPr/>
              </p:nvSpPr>
              <p:spPr bwMode="auto">
                <a:xfrm>
                  <a:off x="2857" y="3006"/>
                  <a:ext cx="143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42" name="Freeform 180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91" name="Group 181"/>
              <p:cNvGrpSpPr>
                <a:grpSpLocks/>
              </p:cNvGrpSpPr>
              <p:nvPr/>
            </p:nvGrpSpPr>
            <p:grpSpPr bwMode="auto">
              <a:xfrm rot="801070">
                <a:off x="3758" y="1458"/>
                <a:ext cx="227" cy="149"/>
                <a:chOff x="2825" y="3007"/>
                <a:chExt cx="229" cy="242"/>
              </a:xfrm>
            </p:grpSpPr>
            <p:sp>
              <p:nvSpPr>
                <p:cNvPr id="439" name="Freeform 182"/>
                <p:cNvSpPr>
                  <a:spLocks/>
                </p:cNvSpPr>
                <p:nvPr/>
              </p:nvSpPr>
              <p:spPr bwMode="auto">
                <a:xfrm>
                  <a:off x="2857" y="3007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40" name="Freeform 183"/>
                <p:cNvSpPr>
                  <a:spLocks/>
                </p:cNvSpPr>
                <p:nvPr/>
              </p:nvSpPr>
              <p:spPr bwMode="auto">
                <a:xfrm rot="3996341" flipH="1">
                  <a:off x="2851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95" name="Group 184"/>
              <p:cNvGrpSpPr>
                <a:grpSpLocks/>
              </p:cNvGrpSpPr>
              <p:nvPr/>
            </p:nvGrpSpPr>
            <p:grpSpPr bwMode="auto">
              <a:xfrm rot="-2487186">
                <a:off x="3878" y="1713"/>
                <a:ext cx="204" cy="111"/>
                <a:chOff x="2825" y="3007"/>
                <a:chExt cx="229" cy="242"/>
              </a:xfrm>
            </p:grpSpPr>
            <p:sp>
              <p:nvSpPr>
                <p:cNvPr id="437" name="Freeform 185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4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38" name="Freeform 186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199" name="Group 187"/>
              <p:cNvGrpSpPr>
                <a:grpSpLocks/>
              </p:cNvGrpSpPr>
              <p:nvPr/>
            </p:nvGrpSpPr>
            <p:grpSpPr bwMode="auto">
              <a:xfrm rot="-4994473">
                <a:off x="3973" y="1539"/>
                <a:ext cx="169" cy="173"/>
                <a:chOff x="2825" y="3007"/>
                <a:chExt cx="229" cy="242"/>
              </a:xfrm>
            </p:grpSpPr>
            <p:sp>
              <p:nvSpPr>
                <p:cNvPr id="435" name="Freeform 188"/>
                <p:cNvSpPr>
                  <a:spLocks/>
                </p:cNvSpPr>
                <p:nvPr/>
              </p:nvSpPr>
              <p:spPr bwMode="auto">
                <a:xfrm>
                  <a:off x="2858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36" name="Freeform 189"/>
                <p:cNvSpPr>
                  <a:spLocks/>
                </p:cNvSpPr>
                <p:nvPr/>
              </p:nvSpPr>
              <p:spPr bwMode="auto">
                <a:xfrm rot="3996341" flipH="1">
                  <a:off x="2853" y="3029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grpSp>
          <p:nvGrpSpPr>
            <p:cNvPr id="203" name="Group 190"/>
            <p:cNvGrpSpPr>
              <a:grpSpLocks/>
            </p:cNvGrpSpPr>
            <p:nvPr userDrawn="1"/>
          </p:nvGrpSpPr>
          <p:grpSpPr bwMode="auto">
            <a:xfrm>
              <a:off x="3225" y="0"/>
              <a:ext cx="350" cy="1591"/>
              <a:chOff x="4683" y="0"/>
              <a:chExt cx="442" cy="2750"/>
            </a:xfrm>
          </p:grpSpPr>
          <p:grpSp>
            <p:nvGrpSpPr>
              <p:cNvPr id="207" name="Group 191"/>
              <p:cNvGrpSpPr>
                <a:grpSpLocks/>
              </p:cNvGrpSpPr>
              <p:nvPr/>
            </p:nvGrpSpPr>
            <p:grpSpPr bwMode="auto">
              <a:xfrm rot="1368130">
                <a:off x="4717" y="0"/>
                <a:ext cx="229" cy="242"/>
                <a:chOff x="2825" y="3007"/>
                <a:chExt cx="229" cy="242"/>
              </a:xfrm>
            </p:grpSpPr>
            <p:sp>
              <p:nvSpPr>
                <p:cNvPr id="421" name="Freeform 192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22" name="Freeform 193"/>
                <p:cNvSpPr>
                  <a:spLocks/>
                </p:cNvSpPr>
                <p:nvPr/>
              </p:nvSpPr>
              <p:spPr bwMode="auto">
                <a:xfrm rot="3996341" flipH="1">
                  <a:off x="2853" y="3031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rgbClr val="85B400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sp>
            <p:nvSpPr>
              <p:cNvPr id="384" name="AutoShape 194"/>
              <p:cNvSpPr>
                <a:spLocks noChangeArrowheads="1"/>
              </p:cNvSpPr>
              <p:nvPr/>
            </p:nvSpPr>
            <p:spPr bwMode="auto">
              <a:xfrm>
                <a:off x="4920" y="0"/>
                <a:ext cx="24" cy="2658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211" name="Group 195"/>
              <p:cNvGrpSpPr>
                <a:grpSpLocks/>
              </p:cNvGrpSpPr>
              <p:nvPr/>
            </p:nvGrpSpPr>
            <p:grpSpPr bwMode="auto">
              <a:xfrm rot="-3920841">
                <a:off x="4882" y="226"/>
                <a:ext cx="229" cy="242"/>
                <a:chOff x="2825" y="3007"/>
                <a:chExt cx="229" cy="242"/>
              </a:xfrm>
            </p:grpSpPr>
            <p:sp>
              <p:nvSpPr>
                <p:cNvPr id="419" name="Freeform 196"/>
                <p:cNvSpPr>
                  <a:spLocks/>
                </p:cNvSpPr>
                <p:nvPr/>
              </p:nvSpPr>
              <p:spPr bwMode="auto">
                <a:xfrm>
                  <a:off x="2858" y="3007"/>
                  <a:ext cx="143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20" name="Freeform 197"/>
                <p:cNvSpPr>
                  <a:spLocks/>
                </p:cNvSpPr>
                <p:nvPr/>
              </p:nvSpPr>
              <p:spPr bwMode="auto">
                <a:xfrm rot="3996341" flipH="1">
                  <a:off x="2853" y="3029"/>
                  <a:ext cx="174" cy="230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15" name="Group 198"/>
              <p:cNvGrpSpPr>
                <a:grpSpLocks/>
              </p:cNvGrpSpPr>
              <p:nvPr/>
            </p:nvGrpSpPr>
            <p:grpSpPr bwMode="auto">
              <a:xfrm rot="801070">
                <a:off x="4765" y="1349"/>
                <a:ext cx="207" cy="181"/>
                <a:chOff x="2825" y="3007"/>
                <a:chExt cx="229" cy="242"/>
              </a:xfrm>
            </p:grpSpPr>
            <p:sp>
              <p:nvSpPr>
                <p:cNvPr id="417" name="Freeform 199"/>
                <p:cNvSpPr>
                  <a:spLocks/>
                </p:cNvSpPr>
                <p:nvPr/>
              </p:nvSpPr>
              <p:spPr bwMode="auto">
                <a:xfrm>
                  <a:off x="2857" y="3005"/>
                  <a:ext cx="144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18" name="Freeform 200"/>
                <p:cNvSpPr>
                  <a:spLocks/>
                </p:cNvSpPr>
                <p:nvPr/>
              </p:nvSpPr>
              <p:spPr bwMode="auto">
                <a:xfrm rot="3996341" flipH="1">
                  <a:off x="2851" y="3028"/>
                  <a:ext cx="176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19" name="Group 201"/>
              <p:cNvGrpSpPr>
                <a:grpSpLocks/>
              </p:cNvGrpSpPr>
              <p:nvPr/>
            </p:nvGrpSpPr>
            <p:grpSpPr bwMode="auto">
              <a:xfrm rot="1368130">
                <a:off x="4717" y="777"/>
                <a:ext cx="229" cy="204"/>
                <a:chOff x="2825" y="3007"/>
                <a:chExt cx="229" cy="242"/>
              </a:xfrm>
            </p:grpSpPr>
            <p:sp>
              <p:nvSpPr>
                <p:cNvPr id="415" name="Freeform 202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16" name="Freeform 203"/>
                <p:cNvSpPr>
                  <a:spLocks/>
                </p:cNvSpPr>
                <p:nvPr/>
              </p:nvSpPr>
              <p:spPr bwMode="auto">
                <a:xfrm rot="3996341" flipH="1">
                  <a:off x="2851" y="3032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23" name="Group 204"/>
              <p:cNvGrpSpPr>
                <a:grpSpLocks/>
              </p:cNvGrpSpPr>
              <p:nvPr/>
            </p:nvGrpSpPr>
            <p:grpSpPr bwMode="auto">
              <a:xfrm rot="1368130">
                <a:off x="4683" y="358"/>
                <a:ext cx="251" cy="242"/>
                <a:chOff x="2825" y="3007"/>
                <a:chExt cx="229" cy="242"/>
              </a:xfrm>
            </p:grpSpPr>
            <p:sp>
              <p:nvSpPr>
                <p:cNvPr id="413" name="Freeform 205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14" name="Freeform 206"/>
                <p:cNvSpPr>
                  <a:spLocks/>
                </p:cNvSpPr>
                <p:nvPr/>
              </p:nvSpPr>
              <p:spPr bwMode="auto">
                <a:xfrm rot="3996341" flipH="1">
                  <a:off x="2853" y="3030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45" name="Group 207"/>
              <p:cNvGrpSpPr>
                <a:grpSpLocks/>
              </p:cNvGrpSpPr>
              <p:nvPr/>
            </p:nvGrpSpPr>
            <p:grpSpPr bwMode="auto">
              <a:xfrm rot="-3920841">
                <a:off x="4882" y="521"/>
                <a:ext cx="229" cy="242"/>
                <a:chOff x="2825" y="3007"/>
                <a:chExt cx="229" cy="242"/>
              </a:xfrm>
            </p:grpSpPr>
            <p:sp>
              <p:nvSpPr>
                <p:cNvPr id="411" name="Freeform 208"/>
                <p:cNvSpPr>
                  <a:spLocks/>
                </p:cNvSpPr>
                <p:nvPr/>
              </p:nvSpPr>
              <p:spPr bwMode="auto">
                <a:xfrm>
                  <a:off x="2859" y="3006"/>
                  <a:ext cx="143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12" name="Freeform 209"/>
                <p:cNvSpPr>
                  <a:spLocks/>
                </p:cNvSpPr>
                <p:nvPr/>
              </p:nvSpPr>
              <p:spPr bwMode="auto">
                <a:xfrm rot="3996341" flipH="1">
                  <a:off x="2854" y="3030"/>
                  <a:ext cx="174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61" name="Group 210"/>
              <p:cNvGrpSpPr>
                <a:grpSpLocks/>
              </p:cNvGrpSpPr>
              <p:nvPr/>
            </p:nvGrpSpPr>
            <p:grpSpPr bwMode="auto">
              <a:xfrm rot="-3920841">
                <a:off x="4897" y="1027"/>
                <a:ext cx="229" cy="227"/>
                <a:chOff x="2825" y="3007"/>
                <a:chExt cx="229" cy="242"/>
              </a:xfrm>
            </p:grpSpPr>
            <p:sp>
              <p:nvSpPr>
                <p:cNvPr id="409" name="Freeform 211"/>
                <p:cNvSpPr>
                  <a:spLocks/>
                </p:cNvSpPr>
                <p:nvPr/>
              </p:nvSpPr>
              <p:spPr bwMode="auto">
                <a:xfrm>
                  <a:off x="2858" y="3006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10" name="Freeform 212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65" name="Group 213"/>
              <p:cNvGrpSpPr>
                <a:grpSpLocks/>
              </p:cNvGrpSpPr>
              <p:nvPr/>
            </p:nvGrpSpPr>
            <p:grpSpPr bwMode="auto">
              <a:xfrm rot="-3920841">
                <a:off x="4866" y="1542"/>
                <a:ext cx="229" cy="159"/>
                <a:chOff x="2825" y="3007"/>
                <a:chExt cx="229" cy="242"/>
              </a:xfrm>
            </p:grpSpPr>
            <p:sp>
              <p:nvSpPr>
                <p:cNvPr id="407" name="Freeform 214"/>
                <p:cNvSpPr>
                  <a:spLocks/>
                </p:cNvSpPr>
                <p:nvPr/>
              </p:nvSpPr>
              <p:spPr bwMode="auto">
                <a:xfrm>
                  <a:off x="2859" y="3006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08" name="Freeform 215"/>
                <p:cNvSpPr>
                  <a:spLocks/>
                </p:cNvSpPr>
                <p:nvPr/>
              </p:nvSpPr>
              <p:spPr bwMode="auto">
                <a:xfrm rot="3996341" flipH="1">
                  <a:off x="2855" y="3031"/>
                  <a:ext cx="173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66" name="Group 216"/>
              <p:cNvGrpSpPr>
                <a:grpSpLocks/>
              </p:cNvGrpSpPr>
              <p:nvPr/>
            </p:nvGrpSpPr>
            <p:grpSpPr bwMode="auto">
              <a:xfrm rot="-4306443">
                <a:off x="4863" y="2082"/>
                <a:ext cx="229" cy="159"/>
                <a:chOff x="2825" y="3007"/>
                <a:chExt cx="229" cy="242"/>
              </a:xfrm>
            </p:grpSpPr>
            <p:sp>
              <p:nvSpPr>
                <p:cNvPr id="405" name="Freeform 217"/>
                <p:cNvSpPr>
                  <a:spLocks/>
                </p:cNvSpPr>
                <p:nvPr/>
              </p:nvSpPr>
              <p:spPr bwMode="auto">
                <a:xfrm>
                  <a:off x="2858" y="3006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06" name="Freeform 218"/>
                <p:cNvSpPr>
                  <a:spLocks/>
                </p:cNvSpPr>
                <p:nvPr/>
              </p:nvSpPr>
              <p:spPr bwMode="auto">
                <a:xfrm rot="3996341" flipH="1">
                  <a:off x="2854" y="3028"/>
                  <a:ext cx="173" cy="230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67" name="Group 219"/>
              <p:cNvGrpSpPr>
                <a:grpSpLocks/>
              </p:cNvGrpSpPr>
              <p:nvPr/>
            </p:nvGrpSpPr>
            <p:grpSpPr bwMode="auto">
              <a:xfrm rot="801070">
                <a:off x="4740" y="1797"/>
                <a:ext cx="207" cy="181"/>
                <a:chOff x="2825" y="3007"/>
                <a:chExt cx="229" cy="242"/>
              </a:xfrm>
            </p:grpSpPr>
            <p:sp>
              <p:nvSpPr>
                <p:cNvPr id="403" name="Freeform 220"/>
                <p:cNvSpPr>
                  <a:spLocks/>
                </p:cNvSpPr>
                <p:nvPr/>
              </p:nvSpPr>
              <p:spPr bwMode="auto">
                <a:xfrm>
                  <a:off x="2857" y="3007"/>
                  <a:ext cx="144" cy="240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04" name="Freeform 221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68" name="Group 222"/>
              <p:cNvGrpSpPr>
                <a:grpSpLocks/>
              </p:cNvGrpSpPr>
              <p:nvPr/>
            </p:nvGrpSpPr>
            <p:grpSpPr bwMode="auto">
              <a:xfrm rot="801070">
                <a:off x="4740" y="2296"/>
                <a:ext cx="207" cy="181"/>
                <a:chOff x="2825" y="3007"/>
                <a:chExt cx="229" cy="242"/>
              </a:xfrm>
            </p:grpSpPr>
            <p:sp>
              <p:nvSpPr>
                <p:cNvPr id="401" name="Freeform 223"/>
                <p:cNvSpPr>
                  <a:spLocks/>
                </p:cNvSpPr>
                <p:nvPr/>
              </p:nvSpPr>
              <p:spPr bwMode="auto">
                <a:xfrm>
                  <a:off x="2857" y="3006"/>
                  <a:ext cx="144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02" name="Freeform 224"/>
                <p:cNvSpPr>
                  <a:spLocks/>
                </p:cNvSpPr>
                <p:nvPr/>
              </p:nvSpPr>
              <p:spPr bwMode="auto">
                <a:xfrm rot="3996341" flipH="1">
                  <a:off x="2851" y="3029"/>
                  <a:ext cx="176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69" name="Group 225"/>
              <p:cNvGrpSpPr>
                <a:grpSpLocks/>
              </p:cNvGrpSpPr>
              <p:nvPr/>
            </p:nvGrpSpPr>
            <p:grpSpPr bwMode="auto">
              <a:xfrm rot="-1941087">
                <a:off x="4830" y="2614"/>
                <a:ext cx="184" cy="136"/>
                <a:chOff x="2825" y="3007"/>
                <a:chExt cx="229" cy="242"/>
              </a:xfrm>
            </p:grpSpPr>
            <p:sp>
              <p:nvSpPr>
                <p:cNvPr id="399" name="Freeform 226"/>
                <p:cNvSpPr>
                  <a:spLocks/>
                </p:cNvSpPr>
                <p:nvPr/>
              </p:nvSpPr>
              <p:spPr bwMode="auto">
                <a:xfrm>
                  <a:off x="2857" y="3004"/>
                  <a:ext cx="145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400" name="Freeform 227"/>
                <p:cNvSpPr>
                  <a:spLocks/>
                </p:cNvSpPr>
                <p:nvPr/>
              </p:nvSpPr>
              <p:spPr bwMode="auto">
                <a:xfrm rot="3996341" flipH="1">
                  <a:off x="2852" y="3027"/>
                  <a:ext cx="172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80" name="Group 228"/>
              <p:cNvGrpSpPr>
                <a:grpSpLocks/>
              </p:cNvGrpSpPr>
              <p:nvPr/>
            </p:nvGrpSpPr>
            <p:grpSpPr bwMode="auto">
              <a:xfrm rot="-4994473">
                <a:off x="4897" y="2421"/>
                <a:ext cx="207" cy="157"/>
                <a:chOff x="2825" y="3007"/>
                <a:chExt cx="229" cy="242"/>
              </a:xfrm>
            </p:grpSpPr>
            <p:sp>
              <p:nvSpPr>
                <p:cNvPr id="397" name="Freeform 229"/>
                <p:cNvSpPr>
                  <a:spLocks/>
                </p:cNvSpPr>
                <p:nvPr/>
              </p:nvSpPr>
              <p:spPr bwMode="auto">
                <a:xfrm>
                  <a:off x="2861" y="3005"/>
                  <a:ext cx="143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98" name="Freeform 230"/>
                <p:cNvSpPr>
                  <a:spLocks/>
                </p:cNvSpPr>
                <p:nvPr/>
              </p:nvSpPr>
              <p:spPr bwMode="auto">
                <a:xfrm rot="3996341" flipH="1">
                  <a:off x="2854" y="3028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sp>
          <p:nvSpPr>
            <p:cNvPr id="32" name="Rectangle 231"/>
            <p:cNvSpPr>
              <a:spLocks noChangeArrowheads="1"/>
            </p:cNvSpPr>
            <p:nvPr userDrawn="1"/>
          </p:nvSpPr>
          <p:spPr bwMode="auto">
            <a:xfrm>
              <a:off x="3175" y="5"/>
              <a:ext cx="425" cy="1729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282" name="Group 232"/>
            <p:cNvGrpSpPr>
              <a:grpSpLocks/>
            </p:cNvGrpSpPr>
            <p:nvPr userDrawn="1"/>
          </p:nvGrpSpPr>
          <p:grpSpPr bwMode="auto">
            <a:xfrm>
              <a:off x="2868" y="0"/>
              <a:ext cx="297" cy="1027"/>
              <a:chOff x="2703" y="754"/>
              <a:chExt cx="297" cy="1027"/>
            </a:xfrm>
          </p:grpSpPr>
          <p:sp>
            <p:nvSpPr>
              <p:cNvPr id="361" name="AutoShape 233"/>
              <p:cNvSpPr>
                <a:spLocks noChangeArrowheads="1"/>
              </p:cNvSpPr>
              <p:nvPr/>
            </p:nvSpPr>
            <p:spPr bwMode="auto">
              <a:xfrm>
                <a:off x="2867" y="754"/>
                <a:ext cx="22" cy="961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283" name="Group 234"/>
              <p:cNvGrpSpPr>
                <a:grpSpLocks/>
              </p:cNvGrpSpPr>
              <p:nvPr/>
            </p:nvGrpSpPr>
            <p:grpSpPr bwMode="auto">
              <a:xfrm rot="801070">
                <a:off x="2724" y="867"/>
                <a:ext cx="173" cy="117"/>
                <a:chOff x="2825" y="3007"/>
                <a:chExt cx="229" cy="242"/>
              </a:xfrm>
            </p:grpSpPr>
            <p:sp>
              <p:nvSpPr>
                <p:cNvPr id="381" name="Freeform 235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82" name="Freeform 236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84" name="Group 237"/>
              <p:cNvGrpSpPr>
                <a:grpSpLocks/>
              </p:cNvGrpSpPr>
              <p:nvPr/>
            </p:nvGrpSpPr>
            <p:grpSpPr bwMode="auto">
              <a:xfrm rot="-3920841">
                <a:off x="2843" y="979"/>
                <a:ext cx="148" cy="134"/>
                <a:chOff x="2825" y="3007"/>
                <a:chExt cx="229" cy="242"/>
              </a:xfrm>
            </p:grpSpPr>
            <p:sp>
              <p:nvSpPr>
                <p:cNvPr id="379" name="Freeform 238"/>
                <p:cNvSpPr>
                  <a:spLocks/>
                </p:cNvSpPr>
                <p:nvPr/>
              </p:nvSpPr>
              <p:spPr bwMode="auto">
                <a:xfrm>
                  <a:off x="2859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80" name="Freeform 239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85" name="Group 240"/>
              <p:cNvGrpSpPr>
                <a:grpSpLocks/>
              </p:cNvGrpSpPr>
              <p:nvPr/>
            </p:nvGrpSpPr>
            <p:grpSpPr bwMode="auto">
              <a:xfrm rot="-4306443">
                <a:off x="2838" y="1340"/>
                <a:ext cx="146" cy="134"/>
                <a:chOff x="2825" y="3007"/>
                <a:chExt cx="229" cy="242"/>
              </a:xfrm>
            </p:grpSpPr>
            <p:sp>
              <p:nvSpPr>
                <p:cNvPr id="377" name="Freeform 241"/>
                <p:cNvSpPr>
                  <a:spLocks/>
                </p:cNvSpPr>
                <p:nvPr/>
              </p:nvSpPr>
              <p:spPr bwMode="auto">
                <a:xfrm>
                  <a:off x="2857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78" name="Freeform 242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86" name="Group 243"/>
              <p:cNvGrpSpPr>
                <a:grpSpLocks/>
              </p:cNvGrpSpPr>
              <p:nvPr/>
            </p:nvGrpSpPr>
            <p:grpSpPr bwMode="auto">
              <a:xfrm rot="801070">
                <a:off x="2703" y="1156"/>
                <a:ext cx="173" cy="117"/>
                <a:chOff x="2825" y="3007"/>
                <a:chExt cx="229" cy="242"/>
              </a:xfrm>
            </p:grpSpPr>
            <p:sp>
              <p:nvSpPr>
                <p:cNvPr id="375" name="Freeform 244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76" name="Freeform 245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87" name="Group 246"/>
              <p:cNvGrpSpPr>
                <a:grpSpLocks/>
              </p:cNvGrpSpPr>
              <p:nvPr/>
            </p:nvGrpSpPr>
            <p:grpSpPr bwMode="auto">
              <a:xfrm rot="801070">
                <a:off x="2703" y="1478"/>
                <a:ext cx="173" cy="117"/>
                <a:chOff x="2825" y="3007"/>
                <a:chExt cx="229" cy="242"/>
              </a:xfrm>
            </p:grpSpPr>
            <p:sp>
              <p:nvSpPr>
                <p:cNvPr id="373" name="Freeform 247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74" name="Freeform 248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88" name="Group 249"/>
              <p:cNvGrpSpPr>
                <a:grpSpLocks/>
              </p:cNvGrpSpPr>
              <p:nvPr/>
            </p:nvGrpSpPr>
            <p:grpSpPr bwMode="auto">
              <a:xfrm rot="-1941087">
                <a:off x="2781" y="1693"/>
                <a:ext cx="154" cy="88"/>
                <a:chOff x="2825" y="3007"/>
                <a:chExt cx="229" cy="242"/>
              </a:xfrm>
            </p:grpSpPr>
            <p:sp>
              <p:nvSpPr>
                <p:cNvPr id="371" name="Freeform 250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72" name="Freeform 251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89" name="Group 252"/>
              <p:cNvGrpSpPr>
                <a:grpSpLocks/>
              </p:cNvGrpSpPr>
              <p:nvPr/>
            </p:nvGrpSpPr>
            <p:grpSpPr bwMode="auto">
              <a:xfrm rot="-4994473">
                <a:off x="2867" y="1543"/>
                <a:ext cx="134" cy="133"/>
                <a:chOff x="2825" y="3007"/>
                <a:chExt cx="229" cy="242"/>
              </a:xfrm>
            </p:grpSpPr>
            <p:sp>
              <p:nvSpPr>
                <p:cNvPr id="369" name="Freeform 253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70" name="Freeform 254"/>
                <p:cNvSpPr>
                  <a:spLocks/>
                </p:cNvSpPr>
                <p:nvPr/>
              </p:nvSpPr>
              <p:spPr bwMode="auto">
                <a:xfrm rot="3996341" flipH="1">
                  <a:off x="2851" y="3028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grpSp>
          <p:nvGrpSpPr>
            <p:cNvPr id="290" name="Group 255"/>
            <p:cNvGrpSpPr>
              <a:grpSpLocks/>
            </p:cNvGrpSpPr>
            <p:nvPr userDrawn="1"/>
          </p:nvGrpSpPr>
          <p:grpSpPr bwMode="auto">
            <a:xfrm>
              <a:off x="2210" y="0"/>
              <a:ext cx="297" cy="874"/>
              <a:chOff x="2210" y="0"/>
              <a:chExt cx="297" cy="874"/>
            </a:xfrm>
          </p:grpSpPr>
          <p:sp>
            <p:nvSpPr>
              <p:cNvPr id="345" name="AutoShape 256"/>
              <p:cNvSpPr>
                <a:spLocks noChangeArrowheads="1"/>
              </p:cNvSpPr>
              <p:nvPr/>
            </p:nvSpPr>
            <p:spPr bwMode="auto">
              <a:xfrm>
                <a:off x="2374" y="0"/>
                <a:ext cx="22" cy="763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291" name="Group 257"/>
              <p:cNvGrpSpPr>
                <a:grpSpLocks/>
              </p:cNvGrpSpPr>
              <p:nvPr/>
            </p:nvGrpSpPr>
            <p:grpSpPr bwMode="auto">
              <a:xfrm rot="-4306443">
                <a:off x="2345" y="388"/>
                <a:ext cx="146" cy="134"/>
                <a:chOff x="2825" y="3007"/>
                <a:chExt cx="229" cy="242"/>
              </a:xfrm>
            </p:grpSpPr>
            <p:sp>
              <p:nvSpPr>
                <p:cNvPr id="359" name="Freeform 258"/>
                <p:cNvSpPr>
                  <a:spLocks/>
                </p:cNvSpPr>
                <p:nvPr/>
              </p:nvSpPr>
              <p:spPr bwMode="auto">
                <a:xfrm>
                  <a:off x="2857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60" name="Freeform 259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92" name="Group 260"/>
              <p:cNvGrpSpPr>
                <a:grpSpLocks/>
              </p:cNvGrpSpPr>
              <p:nvPr/>
            </p:nvGrpSpPr>
            <p:grpSpPr bwMode="auto">
              <a:xfrm rot="801070">
                <a:off x="2210" y="204"/>
                <a:ext cx="173" cy="117"/>
                <a:chOff x="2825" y="3007"/>
                <a:chExt cx="229" cy="242"/>
              </a:xfrm>
            </p:grpSpPr>
            <p:sp>
              <p:nvSpPr>
                <p:cNvPr id="357" name="Freeform 261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58" name="Freeform 262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293" name="Group 263"/>
              <p:cNvGrpSpPr>
                <a:grpSpLocks/>
              </p:cNvGrpSpPr>
              <p:nvPr/>
            </p:nvGrpSpPr>
            <p:grpSpPr bwMode="auto">
              <a:xfrm rot="801070">
                <a:off x="2210" y="526"/>
                <a:ext cx="173" cy="117"/>
                <a:chOff x="2825" y="3007"/>
                <a:chExt cx="229" cy="242"/>
              </a:xfrm>
            </p:grpSpPr>
            <p:sp>
              <p:nvSpPr>
                <p:cNvPr id="355" name="Freeform 264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56" name="Freeform 265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21" name="Group 266"/>
              <p:cNvGrpSpPr>
                <a:grpSpLocks/>
              </p:cNvGrpSpPr>
              <p:nvPr/>
            </p:nvGrpSpPr>
            <p:grpSpPr bwMode="auto">
              <a:xfrm rot="-3120000">
                <a:off x="2295" y="753"/>
                <a:ext cx="154" cy="88"/>
                <a:chOff x="2825" y="3007"/>
                <a:chExt cx="229" cy="242"/>
              </a:xfrm>
            </p:grpSpPr>
            <p:sp>
              <p:nvSpPr>
                <p:cNvPr id="353" name="Freeform 267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54" name="Freeform 268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22" name="Group 269"/>
              <p:cNvGrpSpPr>
                <a:grpSpLocks/>
              </p:cNvGrpSpPr>
              <p:nvPr/>
            </p:nvGrpSpPr>
            <p:grpSpPr bwMode="auto">
              <a:xfrm rot="-4994473">
                <a:off x="2374" y="591"/>
                <a:ext cx="134" cy="133"/>
                <a:chOff x="2825" y="3007"/>
                <a:chExt cx="229" cy="242"/>
              </a:xfrm>
            </p:grpSpPr>
            <p:sp>
              <p:nvSpPr>
                <p:cNvPr id="351" name="Freeform 270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52" name="Freeform 271"/>
                <p:cNvSpPr>
                  <a:spLocks/>
                </p:cNvSpPr>
                <p:nvPr/>
              </p:nvSpPr>
              <p:spPr bwMode="auto">
                <a:xfrm rot="3996341" flipH="1">
                  <a:off x="2851" y="3028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grpSp>
          <p:nvGrpSpPr>
            <p:cNvPr id="323" name="Group 272"/>
            <p:cNvGrpSpPr>
              <a:grpSpLocks/>
            </p:cNvGrpSpPr>
            <p:nvPr userDrawn="1"/>
          </p:nvGrpSpPr>
          <p:grpSpPr bwMode="auto">
            <a:xfrm>
              <a:off x="1666" y="0"/>
              <a:ext cx="297" cy="375"/>
              <a:chOff x="2703" y="3022"/>
              <a:chExt cx="297" cy="375"/>
            </a:xfrm>
          </p:grpSpPr>
          <p:sp>
            <p:nvSpPr>
              <p:cNvPr id="335" name="AutoShape 273"/>
              <p:cNvSpPr>
                <a:spLocks noChangeArrowheads="1"/>
              </p:cNvSpPr>
              <p:nvPr/>
            </p:nvSpPr>
            <p:spPr bwMode="auto">
              <a:xfrm>
                <a:off x="2867" y="3022"/>
                <a:ext cx="22" cy="309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324" name="Group 274"/>
              <p:cNvGrpSpPr>
                <a:grpSpLocks/>
              </p:cNvGrpSpPr>
              <p:nvPr/>
            </p:nvGrpSpPr>
            <p:grpSpPr bwMode="auto">
              <a:xfrm rot="801070">
                <a:off x="2703" y="3094"/>
                <a:ext cx="173" cy="117"/>
                <a:chOff x="2825" y="3007"/>
                <a:chExt cx="229" cy="242"/>
              </a:xfrm>
            </p:grpSpPr>
            <p:sp>
              <p:nvSpPr>
                <p:cNvPr id="343" name="Freeform 275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44" name="Freeform 276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36" name="Group 277"/>
              <p:cNvGrpSpPr>
                <a:grpSpLocks/>
              </p:cNvGrpSpPr>
              <p:nvPr/>
            </p:nvGrpSpPr>
            <p:grpSpPr bwMode="auto">
              <a:xfrm rot="-1941087">
                <a:off x="2781" y="3309"/>
                <a:ext cx="154" cy="88"/>
                <a:chOff x="2825" y="3007"/>
                <a:chExt cx="229" cy="242"/>
              </a:xfrm>
            </p:grpSpPr>
            <p:sp>
              <p:nvSpPr>
                <p:cNvPr id="341" name="Freeform 278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42" name="Freeform 279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37" name="Group 280"/>
              <p:cNvGrpSpPr>
                <a:grpSpLocks/>
              </p:cNvGrpSpPr>
              <p:nvPr/>
            </p:nvGrpSpPr>
            <p:grpSpPr bwMode="auto">
              <a:xfrm rot="-4994473">
                <a:off x="2867" y="3159"/>
                <a:ext cx="134" cy="133"/>
                <a:chOff x="2825" y="3007"/>
                <a:chExt cx="229" cy="242"/>
              </a:xfrm>
            </p:grpSpPr>
            <p:sp>
              <p:nvSpPr>
                <p:cNvPr id="339" name="Freeform 281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40" name="Freeform 282"/>
                <p:cNvSpPr>
                  <a:spLocks/>
                </p:cNvSpPr>
                <p:nvPr/>
              </p:nvSpPr>
              <p:spPr bwMode="auto">
                <a:xfrm rot="3996341" flipH="1">
                  <a:off x="2851" y="3028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grpSp>
          <p:nvGrpSpPr>
            <p:cNvPr id="338" name="Group 283"/>
            <p:cNvGrpSpPr>
              <a:grpSpLocks/>
            </p:cNvGrpSpPr>
            <p:nvPr userDrawn="1"/>
          </p:nvGrpSpPr>
          <p:grpSpPr bwMode="auto">
            <a:xfrm rot="-3920841">
              <a:off x="1382" y="-22"/>
              <a:ext cx="148" cy="191"/>
              <a:chOff x="2825" y="3007"/>
              <a:chExt cx="229" cy="242"/>
            </a:xfrm>
          </p:grpSpPr>
          <p:sp>
            <p:nvSpPr>
              <p:cNvPr id="333" name="Freeform 284"/>
              <p:cNvSpPr>
                <a:spLocks/>
              </p:cNvSpPr>
              <p:nvPr/>
            </p:nvSpPr>
            <p:spPr bwMode="auto">
              <a:xfrm>
                <a:off x="2858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334" name="Freeform 285"/>
              <p:cNvSpPr>
                <a:spLocks/>
              </p:cNvSpPr>
              <p:nvPr/>
            </p:nvSpPr>
            <p:spPr bwMode="auto">
              <a:xfrm rot="3996341" flipH="1">
                <a:off x="2851" y="3029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346" name="Group 286"/>
            <p:cNvGrpSpPr>
              <a:grpSpLocks/>
            </p:cNvGrpSpPr>
            <p:nvPr userDrawn="1"/>
          </p:nvGrpSpPr>
          <p:grpSpPr bwMode="auto">
            <a:xfrm>
              <a:off x="623" y="0"/>
              <a:ext cx="297" cy="643"/>
              <a:chOff x="2680" y="2886"/>
              <a:chExt cx="297" cy="643"/>
            </a:xfrm>
          </p:grpSpPr>
          <p:sp>
            <p:nvSpPr>
              <p:cNvPr id="320" name="AutoShape 287"/>
              <p:cNvSpPr>
                <a:spLocks noChangeArrowheads="1"/>
              </p:cNvSpPr>
              <p:nvPr/>
            </p:nvSpPr>
            <p:spPr bwMode="auto">
              <a:xfrm flipH="1">
                <a:off x="2825" y="2886"/>
                <a:ext cx="32" cy="513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347" name="Group 288"/>
              <p:cNvGrpSpPr>
                <a:grpSpLocks/>
              </p:cNvGrpSpPr>
              <p:nvPr/>
            </p:nvGrpSpPr>
            <p:grpSpPr bwMode="auto">
              <a:xfrm rot="-4306443">
                <a:off x="2815" y="3024"/>
                <a:ext cx="146" cy="134"/>
                <a:chOff x="2825" y="3007"/>
                <a:chExt cx="229" cy="242"/>
              </a:xfrm>
            </p:grpSpPr>
            <p:sp>
              <p:nvSpPr>
                <p:cNvPr id="331" name="Freeform 289"/>
                <p:cNvSpPr>
                  <a:spLocks/>
                </p:cNvSpPr>
                <p:nvPr/>
              </p:nvSpPr>
              <p:spPr bwMode="auto">
                <a:xfrm>
                  <a:off x="2857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32" name="Freeform 290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48" name="Group 291"/>
              <p:cNvGrpSpPr>
                <a:grpSpLocks/>
              </p:cNvGrpSpPr>
              <p:nvPr/>
            </p:nvGrpSpPr>
            <p:grpSpPr bwMode="auto">
              <a:xfrm rot="801070">
                <a:off x="2680" y="3162"/>
                <a:ext cx="173" cy="117"/>
                <a:chOff x="2825" y="3007"/>
                <a:chExt cx="229" cy="242"/>
              </a:xfrm>
            </p:grpSpPr>
            <p:sp>
              <p:nvSpPr>
                <p:cNvPr id="329" name="Freeform 292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30" name="Freeform 293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49" name="Group 294"/>
              <p:cNvGrpSpPr>
                <a:grpSpLocks/>
              </p:cNvGrpSpPr>
              <p:nvPr/>
            </p:nvGrpSpPr>
            <p:grpSpPr bwMode="auto">
              <a:xfrm rot="-4320000">
                <a:off x="2775" y="3408"/>
                <a:ext cx="154" cy="88"/>
                <a:chOff x="2825" y="3007"/>
                <a:chExt cx="229" cy="242"/>
              </a:xfrm>
            </p:grpSpPr>
            <p:sp>
              <p:nvSpPr>
                <p:cNvPr id="327" name="Freeform 295"/>
                <p:cNvSpPr>
                  <a:spLocks/>
                </p:cNvSpPr>
                <p:nvPr/>
              </p:nvSpPr>
              <p:spPr bwMode="auto">
                <a:xfrm>
                  <a:off x="2858" y="3004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28" name="Freeform 296"/>
                <p:cNvSpPr>
                  <a:spLocks/>
                </p:cNvSpPr>
                <p:nvPr/>
              </p:nvSpPr>
              <p:spPr bwMode="auto">
                <a:xfrm rot="3996341" flipH="1">
                  <a:off x="2853" y="3030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50" name="Group 297"/>
              <p:cNvGrpSpPr>
                <a:grpSpLocks/>
              </p:cNvGrpSpPr>
              <p:nvPr/>
            </p:nvGrpSpPr>
            <p:grpSpPr bwMode="auto">
              <a:xfrm rot="-4994473">
                <a:off x="2844" y="3227"/>
                <a:ext cx="134" cy="133"/>
                <a:chOff x="2825" y="3007"/>
                <a:chExt cx="229" cy="242"/>
              </a:xfrm>
            </p:grpSpPr>
            <p:sp>
              <p:nvSpPr>
                <p:cNvPr id="325" name="Freeform 298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26" name="Freeform 299"/>
                <p:cNvSpPr>
                  <a:spLocks/>
                </p:cNvSpPr>
                <p:nvPr/>
              </p:nvSpPr>
              <p:spPr bwMode="auto">
                <a:xfrm rot="3996341" flipH="1">
                  <a:off x="2851" y="3028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sp>
          <p:nvSpPr>
            <p:cNvPr id="38" name="Rectangle 300"/>
            <p:cNvSpPr>
              <a:spLocks noChangeArrowheads="1"/>
            </p:cNvSpPr>
            <p:nvPr userDrawn="1"/>
          </p:nvSpPr>
          <p:spPr bwMode="auto">
            <a:xfrm>
              <a:off x="1655" y="0"/>
              <a:ext cx="454" cy="686"/>
            </a:xfrm>
            <a:prstGeom prst="rect">
              <a:avLst/>
            </a:prstGeom>
            <a:solidFill>
              <a:schemeClr val="bg1">
                <a:alpha val="39999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362" name="Group 301"/>
            <p:cNvGrpSpPr>
              <a:grpSpLocks/>
            </p:cNvGrpSpPr>
            <p:nvPr userDrawn="1"/>
          </p:nvGrpSpPr>
          <p:grpSpPr bwMode="auto">
            <a:xfrm>
              <a:off x="293" y="0"/>
              <a:ext cx="373" cy="1773"/>
              <a:chOff x="4683" y="0"/>
              <a:chExt cx="442" cy="2750"/>
            </a:xfrm>
          </p:grpSpPr>
          <p:grpSp>
            <p:nvGrpSpPr>
              <p:cNvPr id="363" name="Group 302"/>
              <p:cNvGrpSpPr>
                <a:grpSpLocks/>
              </p:cNvGrpSpPr>
              <p:nvPr/>
            </p:nvGrpSpPr>
            <p:grpSpPr bwMode="auto">
              <a:xfrm rot="1368130">
                <a:off x="4717" y="0"/>
                <a:ext cx="229" cy="242"/>
                <a:chOff x="2825" y="3007"/>
                <a:chExt cx="229" cy="242"/>
              </a:xfrm>
            </p:grpSpPr>
            <p:sp>
              <p:nvSpPr>
                <p:cNvPr id="318" name="Freeform 303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19" name="Freeform 304"/>
                <p:cNvSpPr>
                  <a:spLocks/>
                </p:cNvSpPr>
                <p:nvPr/>
              </p:nvSpPr>
              <p:spPr bwMode="auto">
                <a:xfrm rot="3996341" flipH="1">
                  <a:off x="2852" y="3031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rgbClr val="85B400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sp>
            <p:nvSpPr>
              <p:cNvPr id="281" name="AutoShape 305"/>
              <p:cNvSpPr>
                <a:spLocks noChangeArrowheads="1"/>
              </p:cNvSpPr>
              <p:nvPr/>
            </p:nvSpPr>
            <p:spPr bwMode="auto">
              <a:xfrm>
                <a:off x="4921" y="0"/>
                <a:ext cx="23" cy="2658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364" name="Group 306"/>
              <p:cNvGrpSpPr>
                <a:grpSpLocks/>
              </p:cNvGrpSpPr>
              <p:nvPr/>
            </p:nvGrpSpPr>
            <p:grpSpPr bwMode="auto">
              <a:xfrm rot="-3920841">
                <a:off x="4882" y="226"/>
                <a:ext cx="229" cy="242"/>
                <a:chOff x="2825" y="3007"/>
                <a:chExt cx="229" cy="242"/>
              </a:xfrm>
            </p:grpSpPr>
            <p:sp>
              <p:nvSpPr>
                <p:cNvPr id="316" name="Freeform 307"/>
                <p:cNvSpPr>
                  <a:spLocks/>
                </p:cNvSpPr>
                <p:nvPr/>
              </p:nvSpPr>
              <p:spPr bwMode="auto">
                <a:xfrm>
                  <a:off x="2858" y="3007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17" name="Freeform 308"/>
                <p:cNvSpPr>
                  <a:spLocks/>
                </p:cNvSpPr>
                <p:nvPr/>
              </p:nvSpPr>
              <p:spPr bwMode="auto">
                <a:xfrm rot="3996341" flipH="1">
                  <a:off x="2853" y="3031"/>
                  <a:ext cx="174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65" name="Group 309"/>
              <p:cNvGrpSpPr>
                <a:grpSpLocks/>
              </p:cNvGrpSpPr>
              <p:nvPr/>
            </p:nvGrpSpPr>
            <p:grpSpPr bwMode="auto">
              <a:xfrm rot="801070">
                <a:off x="4765" y="1349"/>
                <a:ext cx="207" cy="181"/>
                <a:chOff x="2825" y="3007"/>
                <a:chExt cx="229" cy="242"/>
              </a:xfrm>
            </p:grpSpPr>
            <p:sp>
              <p:nvSpPr>
                <p:cNvPr id="314" name="Freeform 310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15" name="Freeform 311"/>
                <p:cNvSpPr>
                  <a:spLocks/>
                </p:cNvSpPr>
                <p:nvPr/>
              </p:nvSpPr>
              <p:spPr bwMode="auto">
                <a:xfrm rot="3996341" flipH="1">
                  <a:off x="2852" y="3028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66" name="Group 312"/>
              <p:cNvGrpSpPr>
                <a:grpSpLocks/>
              </p:cNvGrpSpPr>
              <p:nvPr/>
            </p:nvGrpSpPr>
            <p:grpSpPr bwMode="auto">
              <a:xfrm rot="1368130">
                <a:off x="4717" y="777"/>
                <a:ext cx="229" cy="204"/>
                <a:chOff x="2825" y="3007"/>
                <a:chExt cx="229" cy="242"/>
              </a:xfrm>
            </p:grpSpPr>
            <p:sp>
              <p:nvSpPr>
                <p:cNvPr id="312" name="Freeform 313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3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13" name="Freeform 314"/>
                <p:cNvSpPr>
                  <a:spLocks/>
                </p:cNvSpPr>
                <p:nvPr/>
              </p:nvSpPr>
              <p:spPr bwMode="auto">
                <a:xfrm rot="3996341" flipH="1">
                  <a:off x="2853" y="3030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67" name="Group 315"/>
              <p:cNvGrpSpPr>
                <a:grpSpLocks/>
              </p:cNvGrpSpPr>
              <p:nvPr/>
            </p:nvGrpSpPr>
            <p:grpSpPr bwMode="auto">
              <a:xfrm rot="1368130">
                <a:off x="4683" y="358"/>
                <a:ext cx="251" cy="242"/>
                <a:chOff x="2825" y="3007"/>
                <a:chExt cx="229" cy="242"/>
              </a:xfrm>
            </p:grpSpPr>
            <p:sp>
              <p:nvSpPr>
                <p:cNvPr id="310" name="Freeform 316"/>
                <p:cNvSpPr>
                  <a:spLocks/>
                </p:cNvSpPr>
                <p:nvPr/>
              </p:nvSpPr>
              <p:spPr bwMode="auto">
                <a:xfrm>
                  <a:off x="2857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11" name="Freeform 317"/>
                <p:cNvSpPr>
                  <a:spLocks/>
                </p:cNvSpPr>
                <p:nvPr/>
              </p:nvSpPr>
              <p:spPr bwMode="auto">
                <a:xfrm rot="3996341" flipH="1">
                  <a:off x="2852" y="3031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68" name="Group 318"/>
              <p:cNvGrpSpPr>
                <a:grpSpLocks/>
              </p:cNvGrpSpPr>
              <p:nvPr/>
            </p:nvGrpSpPr>
            <p:grpSpPr bwMode="auto">
              <a:xfrm rot="-3920841">
                <a:off x="4882" y="521"/>
                <a:ext cx="229" cy="242"/>
                <a:chOff x="2825" y="3007"/>
                <a:chExt cx="229" cy="242"/>
              </a:xfrm>
            </p:grpSpPr>
            <p:sp>
              <p:nvSpPr>
                <p:cNvPr id="308" name="Freeform 319"/>
                <p:cNvSpPr>
                  <a:spLocks/>
                </p:cNvSpPr>
                <p:nvPr/>
              </p:nvSpPr>
              <p:spPr bwMode="auto">
                <a:xfrm>
                  <a:off x="2858" y="3007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09" name="Freeform 320"/>
                <p:cNvSpPr>
                  <a:spLocks/>
                </p:cNvSpPr>
                <p:nvPr/>
              </p:nvSpPr>
              <p:spPr bwMode="auto">
                <a:xfrm rot="3996341" flipH="1">
                  <a:off x="2853" y="3031"/>
                  <a:ext cx="174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83" name="Group 321"/>
              <p:cNvGrpSpPr>
                <a:grpSpLocks/>
              </p:cNvGrpSpPr>
              <p:nvPr/>
            </p:nvGrpSpPr>
            <p:grpSpPr bwMode="auto">
              <a:xfrm rot="-3920841">
                <a:off x="4897" y="1027"/>
                <a:ext cx="229" cy="227"/>
                <a:chOff x="2825" y="3007"/>
                <a:chExt cx="229" cy="242"/>
              </a:xfrm>
            </p:grpSpPr>
            <p:sp>
              <p:nvSpPr>
                <p:cNvPr id="306" name="Freeform 322"/>
                <p:cNvSpPr>
                  <a:spLocks/>
                </p:cNvSpPr>
                <p:nvPr/>
              </p:nvSpPr>
              <p:spPr bwMode="auto">
                <a:xfrm>
                  <a:off x="2859" y="3005"/>
                  <a:ext cx="144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07" name="Freeform 323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6" cy="230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85" name="Group 324"/>
              <p:cNvGrpSpPr>
                <a:grpSpLocks/>
              </p:cNvGrpSpPr>
              <p:nvPr/>
            </p:nvGrpSpPr>
            <p:grpSpPr bwMode="auto">
              <a:xfrm rot="-3920841">
                <a:off x="4866" y="1542"/>
                <a:ext cx="229" cy="159"/>
                <a:chOff x="2825" y="3007"/>
                <a:chExt cx="229" cy="242"/>
              </a:xfrm>
            </p:grpSpPr>
            <p:sp>
              <p:nvSpPr>
                <p:cNvPr id="304" name="Freeform 325"/>
                <p:cNvSpPr>
                  <a:spLocks/>
                </p:cNvSpPr>
                <p:nvPr/>
              </p:nvSpPr>
              <p:spPr bwMode="auto">
                <a:xfrm>
                  <a:off x="2857" y="3007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05" name="Freeform 326"/>
                <p:cNvSpPr>
                  <a:spLocks/>
                </p:cNvSpPr>
                <p:nvPr/>
              </p:nvSpPr>
              <p:spPr bwMode="auto">
                <a:xfrm rot="3996341" flipH="1">
                  <a:off x="2852" y="3031"/>
                  <a:ext cx="175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86" name="Group 327"/>
              <p:cNvGrpSpPr>
                <a:grpSpLocks/>
              </p:cNvGrpSpPr>
              <p:nvPr/>
            </p:nvGrpSpPr>
            <p:grpSpPr bwMode="auto">
              <a:xfrm rot="-4306443">
                <a:off x="4863" y="2082"/>
                <a:ext cx="229" cy="159"/>
                <a:chOff x="2825" y="3007"/>
                <a:chExt cx="229" cy="242"/>
              </a:xfrm>
            </p:grpSpPr>
            <p:sp>
              <p:nvSpPr>
                <p:cNvPr id="302" name="Freeform 328"/>
                <p:cNvSpPr>
                  <a:spLocks/>
                </p:cNvSpPr>
                <p:nvPr/>
              </p:nvSpPr>
              <p:spPr bwMode="auto">
                <a:xfrm>
                  <a:off x="2857" y="3005"/>
                  <a:ext cx="143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03" name="Freeform 329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7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87" name="Group 330"/>
              <p:cNvGrpSpPr>
                <a:grpSpLocks/>
              </p:cNvGrpSpPr>
              <p:nvPr/>
            </p:nvGrpSpPr>
            <p:grpSpPr bwMode="auto">
              <a:xfrm rot="801070">
                <a:off x="4740" y="1797"/>
                <a:ext cx="207" cy="181"/>
                <a:chOff x="2825" y="3007"/>
                <a:chExt cx="229" cy="242"/>
              </a:xfrm>
            </p:grpSpPr>
            <p:sp>
              <p:nvSpPr>
                <p:cNvPr id="300" name="Freeform 331"/>
                <p:cNvSpPr>
                  <a:spLocks/>
                </p:cNvSpPr>
                <p:nvPr/>
              </p:nvSpPr>
              <p:spPr bwMode="auto">
                <a:xfrm>
                  <a:off x="2856" y="3006"/>
                  <a:ext cx="144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301" name="Freeform 332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88" name="Group 333"/>
              <p:cNvGrpSpPr>
                <a:grpSpLocks/>
              </p:cNvGrpSpPr>
              <p:nvPr/>
            </p:nvGrpSpPr>
            <p:grpSpPr bwMode="auto">
              <a:xfrm rot="801070">
                <a:off x="4740" y="2296"/>
                <a:ext cx="207" cy="181"/>
                <a:chOff x="2825" y="3007"/>
                <a:chExt cx="229" cy="242"/>
              </a:xfrm>
            </p:grpSpPr>
            <p:sp>
              <p:nvSpPr>
                <p:cNvPr id="298" name="Freeform 334"/>
                <p:cNvSpPr>
                  <a:spLocks/>
                </p:cNvSpPr>
                <p:nvPr/>
              </p:nvSpPr>
              <p:spPr bwMode="auto">
                <a:xfrm>
                  <a:off x="2856" y="3004"/>
                  <a:ext cx="144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99" name="Freeform 335"/>
                <p:cNvSpPr>
                  <a:spLocks/>
                </p:cNvSpPr>
                <p:nvPr/>
              </p:nvSpPr>
              <p:spPr bwMode="auto">
                <a:xfrm rot="3996341" flipH="1">
                  <a:off x="2852" y="3029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89" name="Group 336"/>
              <p:cNvGrpSpPr>
                <a:grpSpLocks/>
              </p:cNvGrpSpPr>
              <p:nvPr/>
            </p:nvGrpSpPr>
            <p:grpSpPr bwMode="auto">
              <a:xfrm rot="-1941087">
                <a:off x="4830" y="2614"/>
                <a:ext cx="184" cy="136"/>
                <a:chOff x="2825" y="3007"/>
                <a:chExt cx="229" cy="242"/>
              </a:xfrm>
            </p:grpSpPr>
            <p:sp>
              <p:nvSpPr>
                <p:cNvPr id="296" name="Freeform 337"/>
                <p:cNvSpPr>
                  <a:spLocks/>
                </p:cNvSpPr>
                <p:nvPr/>
              </p:nvSpPr>
              <p:spPr bwMode="auto">
                <a:xfrm>
                  <a:off x="2858" y="3004"/>
                  <a:ext cx="143" cy="243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97" name="Freeform 338"/>
                <p:cNvSpPr>
                  <a:spLocks/>
                </p:cNvSpPr>
                <p:nvPr/>
              </p:nvSpPr>
              <p:spPr bwMode="auto">
                <a:xfrm rot="3996341" flipH="1">
                  <a:off x="2853" y="3028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90" name="Group 339"/>
              <p:cNvGrpSpPr>
                <a:grpSpLocks/>
              </p:cNvGrpSpPr>
              <p:nvPr/>
            </p:nvGrpSpPr>
            <p:grpSpPr bwMode="auto">
              <a:xfrm rot="-4994473">
                <a:off x="4897" y="2421"/>
                <a:ext cx="207" cy="157"/>
                <a:chOff x="2825" y="3007"/>
                <a:chExt cx="229" cy="242"/>
              </a:xfrm>
            </p:grpSpPr>
            <p:sp>
              <p:nvSpPr>
                <p:cNvPr id="294" name="Freeform 340"/>
                <p:cNvSpPr>
                  <a:spLocks/>
                </p:cNvSpPr>
                <p:nvPr/>
              </p:nvSpPr>
              <p:spPr bwMode="auto">
                <a:xfrm>
                  <a:off x="2860" y="3007"/>
                  <a:ext cx="142" cy="241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95" name="Freeform 341"/>
                <p:cNvSpPr>
                  <a:spLocks/>
                </p:cNvSpPr>
                <p:nvPr/>
              </p:nvSpPr>
              <p:spPr bwMode="auto">
                <a:xfrm rot="3996341" flipH="1">
                  <a:off x="2853" y="3030"/>
                  <a:ext cx="174" cy="228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sp>
          <p:nvSpPr>
            <p:cNvPr id="40" name="Rectangle 342"/>
            <p:cNvSpPr>
              <a:spLocks noChangeArrowheads="1"/>
            </p:cNvSpPr>
            <p:nvPr userDrawn="1"/>
          </p:nvSpPr>
          <p:spPr bwMode="auto">
            <a:xfrm>
              <a:off x="271" y="0"/>
              <a:ext cx="386" cy="1933"/>
            </a:xfrm>
            <a:prstGeom prst="rect">
              <a:avLst/>
            </a:prstGeom>
            <a:solidFill>
              <a:schemeClr val="bg1">
                <a:alpha val="39999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391" name="Group 343"/>
            <p:cNvGrpSpPr>
              <a:grpSpLocks/>
            </p:cNvGrpSpPr>
            <p:nvPr userDrawn="1"/>
          </p:nvGrpSpPr>
          <p:grpSpPr bwMode="auto">
            <a:xfrm>
              <a:off x="-12" y="0"/>
              <a:ext cx="297" cy="874"/>
              <a:chOff x="2210" y="0"/>
              <a:chExt cx="297" cy="874"/>
            </a:xfrm>
          </p:grpSpPr>
          <p:sp>
            <p:nvSpPr>
              <p:cNvPr id="264" name="AutoShape 344"/>
              <p:cNvSpPr>
                <a:spLocks noChangeArrowheads="1"/>
              </p:cNvSpPr>
              <p:nvPr/>
            </p:nvSpPr>
            <p:spPr bwMode="auto">
              <a:xfrm>
                <a:off x="2374" y="0"/>
                <a:ext cx="22" cy="763"/>
              </a:xfrm>
              <a:custGeom>
                <a:avLst/>
                <a:gdLst>
                  <a:gd name="G0" fmla="+- 5400 0 0"/>
                  <a:gd name="G1" fmla="+- 21600 0 5400"/>
                  <a:gd name="G2" fmla="*/ 5400 1 2"/>
                  <a:gd name="G3" fmla="+- 21600 0 G2"/>
                  <a:gd name="G4" fmla="+/ 5400 21600 2"/>
                  <a:gd name="G5" fmla="+/ G1 0 2"/>
                  <a:gd name="G6" fmla="*/ 21600 21600 5400"/>
                  <a:gd name="G7" fmla="*/ G6 1 2"/>
                  <a:gd name="G8" fmla="+- 21600 0 G7"/>
                  <a:gd name="G9" fmla="*/ 21600 1 2"/>
                  <a:gd name="G10" fmla="+- 5400 0 G9"/>
                  <a:gd name="G11" fmla="?: G10 G8 0"/>
                  <a:gd name="G12" fmla="?: G10 G7 21600"/>
                  <a:gd name="T0" fmla="*/ 18900 w 21600"/>
                  <a:gd name="T1" fmla="*/ 10800 h 21600"/>
                  <a:gd name="T2" fmla="*/ 10800 w 21600"/>
                  <a:gd name="T3" fmla="*/ 21600 h 21600"/>
                  <a:gd name="T4" fmla="*/ 2700 w 21600"/>
                  <a:gd name="T5" fmla="*/ 10800 h 21600"/>
                  <a:gd name="T6" fmla="*/ 10800 w 21600"/>
                  <a:gd name="T7" fmla="*/ 0 h 21600"/>
                  <a:gd name="T8" fmla="*/ 4500 w 21600"/>
                  <a:gd name="T9" fmla="*/ 4500 h 21600"/>
                  <a:gd name="T10" fmla="*/ 17100 w 21600"/>
                  <a:gd name="T11" fmla="*/ 171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chemeClr val="folHlink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392" name="Group 345"/>
              <p:cNvGrpSpPr>
                <a:grpSpLocks/>
              </p:cNvGrpSpPr>
              <p:nvPr/>
            </p:nvGrpSpPr>
            <p:grpSpPr bwMode="auto">
              <a:xfrm rot="-4306443">
                <a:off x="2345" y="388"/>
                <a:ext cx="146" cy="134"/>
                <a:chOff x="2825" y="3007"/>
                <a:chExt cx="229" cy="242"/>
              </a:xfrm>
            </p:grpSpPr>
            <p:sp>
              <p:nvSpPr>
                <p:cNvPr id="278" name="Freeform 346"/>
                <p:cNvSpPr>
                  <a:spLocks/>
                </p:cNvSpPr>
                <p:nvPr/>
              </p:nvSpPr>
              <p:spPr bwMode="auto">
                <a:xfrm>
                  <a:off x="2857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79" name="Freeform 347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93" name="Group 348"/>
              <p:cNvGrpSpPr>
                <a:grpSpLocks/>
              </p:cNvGrpSpPr>
              <p:nvPr/>
            </p:nvGrpSpPr>
            <p:grpSpPr bwMode="auto">
              <a:xfrm rot="801070">
                <a:off x="2210" y="204"/>
                <a:ext cx="173" cy="117"/>
                <a:chOff x="2825" y="3007"/>
                <a:chExt cx="229" cy="242"/>
              </a:xfrm>
            </p:grpSpPr>
            <p:sp>
              <p:nvSpPr>
                <p:cNvPr id="276" name="Freeform 349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77" name="Freeform 350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94" name="Group 351"/>
              <p:cNvGrpSpPr>
                <a:grpSpLocks/>
              </p:cNvGrpSpPr>
              <p:nvPr/>
            </p:nvGrpSpPr>
            <p:grpSpPr bwMode="auto">
              <a:xfrm rot="801070">
                <a:off x="2210" y="526"/>
                <a:ext cx="173" cy="117"/>
                <a:chOff x="2825" y="3007"/>
                <a:chExt cx="229" cy="242"/>
              </a:xfrm>
            </p:grpSpPr>
            <p:sp>
              <p:nvSpPr>
                <p:cNvPr id="274" name="Freeform 352"/>
                <p:cNvSpPr>
                  <a:spLocks/>
                </p:cNvSpPr>
                <p:nvPr/>
              </p:nvSpPr>
              <p:spPr bwMode="auto">
                <a:xfrm>
                  <a:off x="2856" y="3007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75" name="Freeform 353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4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95" name="Group 354"/>
              <p:cNvGrpSpPr>
                <a:grpSpLocks/>
              </p:cNvGrpSpPr>
              <p:nvPr/>
            </p:nvGrpSpPr>
            <p:grpSpPr bwMode="auto">
              <a:xfrm rot="-3120000">
                <a:off x="2295" y="753"/>
                <a:ext cx="154" cy="88"/>
                <a:chOff x="2825" y="3007"/>
                <a:chExt cx="229" cy="242"/>
              </a:xfrm>
            </p:grpSpPr>
            <p:sp>
              <p:nvSpPr>
                <p:cNvPr id="272" name="Freeform 355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3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73" name="Freeform 356"/>
                <p:cNvSpPr>
                  <a:spLocks/>
                </p:cNvSpPr>
                <p:nvPr/>
              </p:nvSpPr>
              <p:spPr bwMode="auto">
                <a:xfrm rot="3996341" flipH="1">
                  <a:off x="2852" y="3030"/>
                  <a:ext cx="173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  <p:grpSp>
            <p:nvGrpSpPr>
              <p:cNvPr id="396" name="Group 357"/>
              <p:cNvGrpSpPr>
                <a:grpSpLocks/>
              </p:cNvGrpSpPr>
              <p:nvPr/>
            </p:nvGrpSpPr>
            <p:grpSpPr bwMode="auto">
              <a:xfrm rot="-4994473">
                <a:off x="2374" y="591"/>
                <a:ext cx="134" cy="133"/>
                <a:chOff x="2825" y="3007"/>
                <a:chExt cx="229" cy="242"/>
              </a:xfrm>
            </p:grpSpPr>
            <p:sp>
              <p:nvSpPr>
                <p:cNvPr id="270" name="Freeform 358"/>
                <p:cNvSpPr>
                  <a:spLocks/>
                </p:cNvSpPr>
                <p:nvPr/>
              </p:nvSpPr>
              <p:spPr bwMode="auto">
                <a:xfrm>
                  <a:off x="2858" y="3005"/>
                  <a:ext cx="144" cy="242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solidFill>
                  <a:schemeClr val="folHlink"/>
                </a:soli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71" name="Freeform 359"/>
                <p:cNvSpPr>
                  <a:spLocks/>
                </p:cNvSpPr>
                <p:nvPr/>
              </p:nvSpPr>
              <p:spPr bwMode="auto">
                <a:xfrm rot="3996341" flipH="1">
                  <a:off x="2851" y="3028"/>
                  <a:ext cx="175" cy="229"/>
                </a:xfrm>
                <a:custGeom>
                  <a:avLst/>
                  <a:gdLst/>
                  <a:ahLst/>
                  <a:cxnLst>
                    <a:cxn ang="0">
                      <a:pos x="205" y="38"/>
                    </a:cxn>
                    <a:cxn ang="0">
                      <a:pos x="69" y="106"/>
                    </a:cxn>
                    <a:cxn ang="0">
                      <a:pos x="23" y="332"/>
                    </a:cxn>
                    <a:cxn ang="0">
                      <a:pos x="205" y="38"/>
                    </a:cxn>
                  </a:cxnLst>
                  <a:rect l="0" t="0" r="r" b="b"/>
                  <a:pathLst>
                    <a:path w="213" h="343">
                      <a:moveTo>
                        <a:pt x="205" y="38"/>
                      </a:moveTo>
                      <a:cubicBezTo>
                        <a:pt x="213" y="0"/>
                        <a:pt x="99" y="57"/>
                        <a:pt x="69" y="106"/>
                      </a:cubicBezTo>
                      <a:cubicBezTo>
                        <a:pt x="39" y="155"/>
                        <a:pt x="0" y="343"/>
                        <a:pt x="23" y="332"/>
                      </a:cubicBezTo>
                      <a:cubicBezTo>
                        <a:pt x="46" y="321"/>
                        <a:pt x="197" y="76"/>
                        <a:pt x="205" y="38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008000"/>
                    </a:gs>
                    <a:gs pos="100000">
                      <a:srgbClr val="336600"/>
                    </a:gs>
                  </a:gsLst>
                  <a:lin ang="0" scaled="1"/>
                </a:gradFill>
                <a:ln w="9525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</p:grpSp>
        </p:grpSp>
        <p:sp>
          <p:nvSpPr>
            <p:cNvPr id="42" name="Freeform 360"/>
            <p:cNvSpPr>
              <a:spLocks/>
            </p:cNvSpPr>
            <p:nvPr userDrawn="1"/>
          </p:nvSpPr>
          <p:spPr bwMode="auto">
            <a:xfrm flipH="1">
              <a:off x="-23" y="5"/>
              <a:ext cx="477" cy="86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5" y="612"/>
                </a:cxn>
                <a:cxn ang="0">
                  <a:pos x="136" y="1384"/>
                </a:cxn>
                <a:cxn ang="0">
                  <a:pos x="408" y="1792"/>
                </a:cxn>
              </a:cxnLst>
              <a:rect l="0" t="0" r="r" b="b"/>
              <a:pathLst>
                <a:path w="408" h="1792">
                  <a:moveTo>
                    <a:pt x="0" y="0"/>
                  </a:moveTo>
                  <a:cubicBezTo>
                    <a:pt x="11" y="190"/>
                    <a:pt x="22" y="381"/>
                    <a:pt x="45" y="612"/>
                  </a:cubicBezTo>
                  <a:cubicBezTo>
                    <a:pt x="68" y="843"/>
                    <a:pt x="75" y="1187"/>
                    <a:pt x="136" y="1384"/>
                  </a:cubicBezTo>
                  <a:cubicBezTo>
                    <a:pt x="197" y="1581"/>
                    <a:pt x="340" y="1694"/>
                    <a:pt x="408" y="1792"/>
                  </a:cubicBezTo>
                </a:path>
              </a:pathLst>
            </a:custGeom>
            <a:noFill/>
            <a:ln w="9525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43" name="Freeform 361"/>
            <p:cNvSpPr>
              <a:spLocks/>
            </p:cNvSpPr>
            <p:nvPr userDrawn="1"/>
          </p:nvSpPr>
          <p:spPr bwMode="auto">
            <a:xfrm>
              <a:off x="544" y="5"/>
              <a:ext cx="359" cy="129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8" y="341"/>
                </a:cxn>
                <a:cxn ang="0">
                  <a:pos x="159" y="704"/>
                </a:cxn>
                <a:cxn ang="0">
                  <a:pos x="340" y="998"/>
                </a:cxn>
                <a:cxn ang="0">
                  <a:pos x="272" y="1248"/>
                </a:cxn>
                <a:cxn ang="0">
                  <a:pos x="113" y="1293"/>
                </a:cxn>
                <a:cxn ang="0">
                  <a:pos x="45" y="1225"/>
                </a:cxn>
                <a:cxn ang="0">
                  <a:pos x="45" y="1112"/>
                </a:cxn>
                <a:cxn ang="0">
                  <a:pos x="113" y="1044"/>
                </a:cxn>
                <a:cxn ang="0">
                  <a:pos x="227" y="1044"/>
                </a:cxn>
                <a:cxn ang="0">
                  <a:pos x="272" y="1134"/>
                </a:cxn>
                <a:cxn ang="0">
                  <a:pos x="249" y="1225"/>
                </a:cxn>
                <a:cxn ang="0">
                  <a:pos x="159" y="1248"/>
                </a:cxn>
                <a:cxn ang="0">
                  <a:pos x="91" y="1202"/>
                </a:cxn>
                <a:cxn ang="0">
                  <a:pos x="91" y="1134"/>
                </a:cxn>
                <a:cxn ang="0">
                  <a:pos x="136" y="1089"/>
                </a:cxn>
                <a:cxn ang="0">
                  <a:pos x="204" y="1089"/>
                </a:cxn>
                <a:cxn ang="0">
                  <a:pos x="227" y="1157"/>
                </a:cxn>
                <a:cxn ang="0">
                  <a:pos x="181" y="1202"/>
                </a:cxn>
                <a:cxn ang="0">
                  <a:pos x="136" y="1202"/>
                </a:cxn>
              </a:cxnLst>
              <a:rect l="0" t="0" r="r" b="b"/>
              <a:pathLst>
                <a:path w="359" h="1297">
                  <a:moveTo>
                    <a:pt x="0" y="0"/>
                  </a:moveTo>
                  <a:cubicBezTo>
                    <a:pt x="21" y="112"/>
                    <a:pt x="42" y="224"/>
                    <a:pt x="68" y="341"/>
                  </a:cubicBezTo>
                  <a:cubicBezTo>
                    <a:pt x="94" y="458"/>
                    <a:pt x="114" y="595"/>
                    <a:pt x="159" y="704"/>
                  </a:cubicBezTo>
                  <a:cubicBezTo>
                    <a:pt x="204" y="813"/>
                    <a:pt x="321" y="907"/>
                    <a:pt x="340" y="998"/>
                  </a:cubicBezTo>
                  <a:cubicBezTo>
                    <a:pt x="359" y="1089"/>
                    <a:pt x="310" y="1199"/>
                    <a:pt x="272" y="1248"/>
                  </a:cubicBezTo>
                  <a:cubicBezTo>
                    <a:pt x="234" y="1297"/>
                    <a:pt x="151" y="1297"/>
                    <a:pt x="113" y="1293"/>
                  </a:cubicBezTo>
                  <a:cubicBezTo>
                    <a:pt x="75" y="1289"/>
                    <a:pt x="56" y="1255"/>
                    <a:pt x="45" y="1225"/>
                  </a:cubicBezTo>
                  <a:cubicBezTo>
                    <a:pt x="34" y="1195"/>
                    <a:pt x="34" y="1142"/>
                    <a:pt x="45" y="1112"/>
                  </a:cubicBezTo>
                  <a:cubicBezTo>
                    <a:pt x="56" y="1082"/>
                    <a:pt x="83" y="1055"/>
                    <a:pt x="113" y="1044"/>
                  </a:cubicBezTo>
                  <a:cubicBezTo>
                    <a:pt x="143" y="1033"/>
                    <a:pt x="201" y="1029"/>
                    <a:pt x="227" y="1044"/>
                  </a:cubicBezTo>
                  <a:cubicBezTo>
                    <a:pt x="253" y="1059"/>
                    <a:pt x="268" y="1104"/>
                    <a:pt x="272" y="1134"/>
                  </a:cubicBezTo>
                  <a:cubicBezTo>
                    <a:pt x="276" y="1164"/>
                    <a:pt x="268" y="1206"/>
                    <a:pt x="249" y="1225"/>
                  </a:cubicBezTo>
                  <a:cubicBezTo>
                    <a:pt x="230" y="1244"/>
                    <a:pt x="185" y="1252"/>
                    <a:pt x="159" y="1248"/>
                  </a:cubicBezTo>
                  <a:cubicBezTo>
                    <a:pt x="133" y="1244"/>
                    <a:pt x="102" y="1221"/>
                    <a:pt x="91" y="1202"/>
                  </a:cubicBezTo>
                  <a:cubicBezTo>
                    <a:pt x="80" y="1183"/>
                    <a:pt x="84" y="1153"/>
                    <a:pt x="91" y="1134"/>
                  </a:cubicBezTo>
                  <a:cubicBezTo>
                    <a:pt x="98" y="1115"/>
                    <a:pt x="117" y="1097"/>
                    <a:pt x="136" y="1089"/>
                  </a:cubicBezTo>
                  <a:cubicBezTo>
                    <a:pt x="155" y="1081"/>
                    <a:pt x="189" y="1078"/>
                    <a:pt x="204" y="1089"/>
                  </a:cubicBezTo>
                  <a:cubicBezTo>
                    <a:pt x="219" y="1100"/>
                    <a:pt x="231" y="1138"/>
                    <a:pt x="227" y="1157"/>
                  </a:cubicBezTo>
                  <a:cubicBezTo>
                    <a:pt x="223" y="1176"/>
                    <a:pt x="196" y="1195"/>
                    <a:pt x="181" y="1202"/>
                  </a:cubicBezTo>
                  <a:cubicBezTo>
                    <a:pt x="166" y="1209"/>
                    <a:pt x="147" y="1209"/>
                    <a:pt x="136" y="1202"/>
                  </a:cubicBezTo>
                </a:path>
              </a:pathLst>
            </a:custGeom>
            <a:noFill/>
            <a:ln w="15875" cap="flat" cmpd="sng">
              <a:solidFill>
                <a:srgbClr val="EAEAE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44" name="Freeform 362"/>
            <p:cNvSpPr>
              <a:spLocks/>
            </p:cNvSpPr>
            <p:nvPr userDrawn="1"/>
          </p:nvSpPr>
          <p:spPr bwMode="auto">
            <a:xfrm>
              <a:off x="725" y="618"/>
              <a:ext cx="344" cy="287"/>
            </a:xfrm>
            <a:custGeom>
              <a:avLst/>
              <a:gdLst/>
              <a:ahLst/>
              <a:cxnLst>
                <a:cxn ang="0">
                  <a:pos x="0" y="132"/>
                </a:cxn>
                <a:cxn ang="0">
                  <a:pos x="136" y="268"/>
                </a:cxn>
                <a:cxn ang="0">
                  <a:pos x="295" y="246"/>
                </a:cxn>
                <a:cxn ang="0">
                  <a:pos x="340" y="132"/>
                </a:cxn>
                <a:cxn ang="0">
                  <a:pos x="317" y="19"/>
                </a:cxn>
                <a:cxn ang="0">
                  <a:pos x="227" y="19"/>
                </a:cxn>
                <a:cxn ang="0">
                  <a:pos x="159" y="64"/>
                </a:cxn>
                <a:cxn ang="0">
                  <a:pos x="159" y="178"/>
                </a:cxn>
                <a:cxn ang="0">
                  <a:pos x="204" y="223"/>
                </a:cxn>
                <a:cxn ang="0">
                  <a:pos x="272" y="223"/>
                </a:cxn>
                <a:cxn ang="0">
                  <a:pos x="295" y="155"/>
                </a:cxn>
                <a:cxn ang="0">
                  <a:pos x="295" y="87"/>
                </a:cxn>
                <a:cxn ang="0">
                  <a:pos x="227" y="64"/>
                </a:cxn>
                <a:cxn ang="0">
                  <a:pos x="204" y="132"/>
                </a:cxn>
                <a:cxn ang="0">
                  <a:pos x="249" y="155"/>
                </a:cxn>
              </a:cxnLst>
              <a:rect l="0" t="0" r="r" b="b"/>
              <a:pathLst>
                <a:path w="344" h="287">
                  <a:moveTo>
                    <a:pt x="0" y="132"/>
                  </a:moveTo>
                  <a:cubicBezTo>
                    <a:pt x="43" y="190"/>
                    <a:pt x="87" y="249"/>
                    <a:pt x="136" y="268"/>
                  </a:cubicBezTo>
                  <a:cubicBezTo>
                    <a:pt x="185" y="287"/>
                    <a:pt x="261" y="269"/>
                    <a:pt x="295" y="246"/>
                  </a:cubicBezTo>
                  <a:cubicBezTo>
                    <a:pt x="329" y="223"/>
                    <a:pt x="336" y="170"/>
                    <a:pt x="340" y="132"/>
                  </a:cubicBezTo>
                  <a:cubicBezTo>
                    <a:pt x="344" y="94"/>
                    <a:pt x="336" y="38"/>
                    <a:pt x="317" y="19"/>
                  </a:cubicBezTo>
                  <a:cubicBezTo>
                    <a:pt x="298" y="0"/>
                    <a:pt x="253" y="11"/>
                    <a:pt x="227" y="19"/>
                  </a:cubicBezTo>
                  <a:cubicBezTo>
                    <a:pt x="201" y="27"/>
                    <a:pt x="170" y="37"/>
                    <a:pt x="159" y="64"/>
                  </a:cubicBezTo>
                  <a:cubicBezTo>
                    <a:pt x="148" y="91"/>
                    <a:pt x="152" y="152"/>
                    <a:pt x="159" y="178"/>
                  </a:cubicBezTo>
                  <a:cubicBezTo>
                    <a:pt x="166" y="204"/>
                    <a:pt x="185" y="215"/>
                    <a:pt x="204" y="223"/>
                  </a:cubicBezTo>
                  <a:cubicBezTo>
                    <a:pt x="223" y="231"/>
                    <a:pt x="257" y="234"/>
                    <a:pt x="272" y="223"/>
                  </a:cubicBezTo>
                  <a:cubicBezTo>
                    <a:pt x="287" y="212"/>
                    <a:pt x="291" y="178"/>
                    <a:pt x="295" y="155"/>
                  </a:cubicBezTo>
                  <a:cubicBezTo>
                    <a:pt x="299" y="132"/>
                    <a:pt x="306" y="102"/>
                    <a:pt x="295" y="87"/>
                  </a:cubicBezTo>
                  <a:cubicBezTo>
                    <a:pt x="284" y="72"/>
                    <a:pt x="242" y="57"/>
                    <a:pt x="227" y="64"/>
                  </a:cubicBezTo>
                  <a:cubicBezTo>
                    <a:pt x="212" y="71"/>
                    <a:pt x="200" y="117"/>
                    <a:pt x="204" y="132"/>
                  </a:cubicBezTo>
                  <a:cubicBezTo>
                    <a:pt x="208" y="147"/>
                    <a:pt x="256" y="155"/>
                    <a:pt x="249" y="155"/>
                  </a:cubicBezTo>
                </a:path>
              </a:pathLst>
            </a:custGeom>
            <a:noFill/>
            <a:ln w="15875" cap="flat" cmpd="sng">
              <a:solidFill>
                <a:srgbClr val="EAEAE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45" name="Freeform 363"/>
            <p:cNvSpPr>
              <a:spLocks/>
            </p:cNvSpPr>
            <p:nvPr userDrawn="1"/>
          </p:nvSpPr>
          <p:spPr bwMode="auto">
            <a:xfrm>
              <a:off x="975" y="5"/>
              <a:ext cx="227" cy="341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23" y="137"/>
                </a:cxn>
                <a:cxn ang="0">
                  <a:pos x="0" y="295"/>
                </a:cxn>
                <a:cxn ang="0">
                  <a:pos x="23" y="431"/>
                </a:cxn>
                <a:cxn ang="0">
                  <a:pos x="113" y="499"/>
                </a:cxn>
                <a:cxn ang="0">
                  <a:pos x="272" y="477"/>
                </a:cxn>
                <a:cxn ang="0">
                  <a:pos x="340" y="341"/>
                </a:cxn>
                <a:cxn ang="0">
                  <a:pos x="295" y="205"/>
                </a:cxn>
                <a:cxn ang="0">
                  <a:pos x="136" y="159"/>
                </a:cxn>
                <a:cxn ang="0">
                  <a:pos x="68" y="250"/>
                </a:cxn>
                <a:cxn ang="0">
                  <a:pos x="68" y="318"/>
                </a:cxn>
                <a:cxn ang="0">
                  <a:pos x="91" y="409"/>
                </a:cxn>
                <a:cxn ang="0">
                  <a:pos x="159" y="431"/>
                </a:cxn>
                <a:cxn ang="0">
                  <a:pos x="227" y="431"/>
                </a:cxn>
              </a:cxnLst>
              <a:rect l="0" t="0" r="r" b="b"/>
              <a:pathLst>
                <a:path w="344" h="507">
                  <a:moveTo>
                    <a:pt x="45" y="0"/>
                  </a:moveTo>
                  <a:cubicBezTo>
                    <a:pt x="37" y="44"/>
                    <a:pt x="30" y="88"/>
                    <a:pt x="23" y="137"/>
                  </a:cubicBezTo>
                  <a:cubicBezTo>
                    <a:pt x="16" y="186"/>
                    <a:pt x="0" y="246"/>
                    <a:pt x="0" y="295"/>
                  </a:cubicBezTo>
                  <a:cubicBezTo>
                    <a:pt x="0" y="344"/>
                    <a:pt x="4" y="397"/>
                    <a:pt x="23" y="431"/>
                  </a:cubicBezTo>
                  <a:cubicBezTo>
                    <a:pt x="42" y="465"/>
                    <a:pt x="72" y="491"/>
                    <a:pt x="113" y="499"/>
                  </a:cubicBezTo>
                  <a:cubicBezTo>
                    <a:pt x="154" y="507"/>
                    <a:pt x="234" y="503"/>
                    <a:pt x="272" y="477"/>
                  </a:cubicBezTo>
                  <a:cubicBezTo>
                    <a:pt x="310" y="451"/>
                    <a:pt x="336" y="386"/>
                    <a:pt x="340" y="341"/>
                  </a:cubicBezTo>
                  <a:cubicBezTo>
                    <a:pt x="344" y="296"/>
                    <a:pt x="329" y="235"/>
                    <a:pt x="295" y="205"/>
                  </a:cubicBezTo>
                  <a:cubicBezTo>
                    <a:pt x="261" y="175"/>
                    <a:pt x="174" y="152"/>
                    <a:pt x="136" y="159"/>
                  </a:cubicBezTo>
                  <a:cubicBezTo>
                    <a:pt x="98" y="166"/>
                    <a:pt x="79" y="223"/>
                    <a:pt x="68" y="250"/>
                  </a:cubicBezTo>
                  <a:cubicBezTo>
                    <a:pt x="57" y="277"/>
                    <a:pt x="64" y="292"/>
                    <a:pt x="68" y="318"/>
                  </a:cubicBezTo>
                  <a:cubicBezTo>
                    <a:pt x="72" y="344"/>
                    <a:pt x="76" y="390"/>
                    <a:pt x="91" y="409"/>
                  </a:cubicBezTo>
                  <a:cubicBezTo>
                    <a:pt x="106" y="428"/>
                    <a:pt x="136" y="427"/>
                    <a:pt x="159" y="431"/>
                  </a:cubicBezTo>
                  <a:cubicBezTo>
                    <a:pt x="182" y="435"/>
                    <a:pt x="204" y="454"/>
                    <a:pt x="227" y="431"/>
                  </a:cubicBezTo>
                </a:path>
              </a:pathLst>
            </a:custGeom>
            <a:noFill/>
            <a:ln w="15875" cap="flat" cmpd="sng">
              <a:solidFill>
                <a:srgbClr val="96969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46" name="Freeform 364"/>
            <p:cNvSpPr>
              <a:spLocks/>
            </p:cNvSpPr>
            <p:nvPr userDrawn="1"/>
          </p:nvSpPr>
          <p:spPr bwMode="auto">
            <a:xfrm>
              <a:off x="1512" y="5"/>
              <a:ext cx="143" cy="908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98" y="114"/>
                </a:cxn>
                <a:cxn ang="0">
                  <a:pos x="7" y="522"/>
                </a:cxn>
                <a:cxn ang="0">
                  <a:pos x="53" y="794"/>
                </a:cxn>
                <a:cxn ang="0">
                  <a:pos x="143" y="908"/>
                </a:cxn>
              </a:cxnLst>
              <a:rect l="0" t="0" r="r" b="b"/>
              <a:pathLst>
                <a:path w="143" h="908">
                  <a:moveTo>
                    <a:pt x="53" y="0"/>
                  </a:moveTo>
                  <a:cubicBezTo>
                    <a:pt x="79" y="13"/>
                    <a:pt x="106" y="27"/>
                    <a:pt x="98" y="114"/>
                  </a:cubicBezTo>
                  <a:cubicBezTo>
                    <a:pt x="90" y="201"/>
                    <a:pt x="14" y="409"/>
                    <a:pt x="7" y="522"/>
                  </a:cubicBezTo>
                  <a:cubicBezTo>
                    <a:pt x="0" y="635"/>
                    <a:pt x="30" y="730"/>
                    <a:pt x="53" y="794"/>
                  </a:cubicBezTo>
                  <a:cubicBezTo>
                    <a:pt x="76" y="858"/>
                    <a:pt x="109" y="883"/>
                    <a:pt x="143" y="908"/>
                  </a:cubicBezTo>
                </a:path>
              </a:pathLst>
            </a:custGeom>
            <a:noFill/>
            <a:ln w="15875" cap="flat" cmpd="sng">
              <a:solidFill>
                <a:srgbClr val="EAEAE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47" name="Freeform 365"/>
            <p:cNvSpPr>
              <a:spLocks/>
            </p:cNvSpPr>
            <p:nvPr userDrawn="1"/>
          </p:nvSpPr>
          <p:spPr bwMode="auto">
            <a:xfrm>
              <a:off x="2094" y="5"/>
              <a:ext cx="386" cy="496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5" y="273"/>
                </a:cxn>
                <a:cxn ang="0">
                  <a:pos x="106" y="454"/>
                </a:cxn>
                <a:cxn ang="0">
                  <a:pos x="264" y="477"/>
                </a:cxn>
                <a:cxn ang="0">
                  <a:pos x="378" y="341"/>
                </a:cxn>
                <a:cxn ang="0">
                  <a:pos x="310" y="182"/>
                </a:cxn>
                <a:cxn ang="0">
                  <a:pos x="174" y="182"/>
                </a:cxn>
                <a:cxn ang="0">
                  <a:pos x="128" y="295"/>
                </a:cxn>
                <a:cxn ang="0">
                  <a:pos x="196" y="386"/>
                </a:cxn>
                <a:cxn ang="0">
                  <a:pos x="310" y="363"/>
                </a:cxn>
                <a:cxn ang="0">
                  <a:pos x="310" y="227"/>
                </a:cxn>
              </a:cxnLst>
              <a:rect l="0" t="0" r="r" b="b"/>
              <a:pathLst>
                <a:path w="386" h="496">
                  <a:moveTo>
                    <a:pt x="15" y="0"/>
                  </a:moveTo>
                  <a:cubicBezTo>
                    <a:pt x="7" y="98"/>
                    <a:pt x="0" y="197"/>
                    <a:pt x="15" y="273"/>
                  </a:cubicBezTo>
                  <a:cubicBezTo>
                    <a:pt x="30" y="349"/>
                    <a:pt x="65" y="420"/>
                    <a:pt x="106" y="454"/>
                  </a:cubicBezTo>
                  <a:cubicBezTo>
                    <a:pt x="147" y="488"/>
                    <a:pt x="219" y="496"/>
                    <a:pt x="264" y="477"/>
                  </a:cubicBezTo>
                  <a:cubicBezTo>
                    <a:pt x="309" y="458"/>
                    <a:pt x="370" y="390"/>
                    <a:pt x="378" y="341"/>
                  </a:cubicBezTo>
                  <a:cubicBezTo>
                    <a:pt x="386" y="292"/>
                    <a:pt x="344" y="208"/>
                    <a:pt x="310" y="182"/>
                  </a:cubicBezTo>
                  <a:cubicBezTo>
                    <a:pt x="276" y="156"/>
                    <a:pt x="204" y="163"/>
                    <a:pt x="174" y="182"/>
                  </a:cubicBezTo>
                  <a:cubicBezTo>
                    <a:pt x="144" y="201"/>
                    <a:pt x="124" y="261"/>
                    <a:pt x="128" y="295"/>
                  </a:cubicBezTo>
                  <a:cubicBezTo>
                    <a:pt x="132" y="329"/>
                    <a:pt x="166" y="375"/>
                    <a:pt x="196" y="386"/>
                  </a:cubicBezTo>
                  <a:cubicBezTo>
                    <a:pt x="226" y="397"/>
                    <a:pt x="291" y="389"/>
                    <a:pt x="310" y="363"/>
                  </a:cubicBezTo>
                  <a:cubicBezTo>
                    <a:pt x="329" y="337"/>
                    <a:pt x="352" y="268"/>
                    <a:pt x="310" y="227"/>
                  </a:cubicBezTo>
                </a:path>
              </a:pathLst>
            </a:custGeom>
            <a:noFill/>
            <a:ln w="15875" cap="flat" cmpd="sng">
              <a:solidFill>
                <a:srgbClr val="96969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423" name="Group 366"/>
            <p:cNvGrpSpPr>
              <a:grpSpLocks/>
            </p:cNvGrpSpPr>
            <p:nvPr userDrawn="1"/>
          </p:nvGrpSpPr>
          <p:grpSpPr bwMode="auto">
            <a:xfrm>
              <a:off x="249" y="142"/>
              <a:ext cx="658" cy="3039"/>
              <a:chOff x="2540" y="28"/>
              <a:chExt cx="658" cy="3039"/>
            </a:xfrm>
          </p:grpSpPr>
          <p:sp>
            <p:nvSpPr>
              <p:cNvPr id="241" name="Oval 367"/>
              <p:cNvSpPr>
                <a:spLocks noChangeArrowheads="1"/>
              </p:cNvSpPr>
              <p:nvPr/>
            </p:nvSpPr>
            <p:spPr bwMode="auto">
              <a:xfrm>
                <a:off x="2540" y="28"/>
                <a:ext cx="658" cy="658"/>
              </a:xfrm>
              <a:prstGeom prst="ellipse">
                <a:avLst/>
              </a:prstGeom>
              <a:gradFill rotWithShape="1">
                <a:gsLst>
                  <a:gs pos="0">
                    <a:srgbClr val="33CCFF"/>
                  </a:gs>
                  <a:gs pos="100000">
                    <a:srgbClr val="33CCFF">
                      <a:gamma/>
                      <a:shade val="46275"/>
                      <a:invGamma/>
                    </a:srgbClr>
                  </a:gs>
                </a:gsLst>
                <a:path path="rect">
                  <a:fillToRect r="100000" b="100000"/>
                </a:path>
              </a:gradFill>
              <a:ln w="15875" algn="ctr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242" name="Oval 368"/>
              <p:cNvSpPr>
                <a:spLocks noChangeArrowheads="1"/>
              </p:cNvSpPr>
              <p:nvPr/>
            </p:nvSpPr>
            <p:spPr bwMode="auto">
              <a:xfrm>
                <a:off x="2560" y="70"/>
                <a:ext cx="620" cy="565"/>
              </a:xfrm>
              <a:prstGeom prst="ellipse">
                <a:avLst/>
              </a:prstGeom>
              <a:gradFill rotWithShape="1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87843"/>
                      <a:invGamma/>
                    </a:schemeClr>
                  </a:gs>
                </a:gsLst>
                <a:lin ang="5400000" scaled="1"/>
              </a:gradFill>
              <a:ln w="1587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243" name="Oval 369"/>
              <p:cNvSpPr>
                <a:spLocks noChangeArrowheads="1"/>
              </p:cNvSpPr>
              <p:nvPr/>
            </p:nvSpPr>
            <p:spPr bwMode="auto">
              <a:xfrm>
                <a:off x="2596" y="115"/>
                <a:ext cx="545" cy="497"/>
              </a:xfrm>
              <a:prstGeom prst="ellipse">
                <a:avLst/>
              </a:prstGeom>
              <a:solidFill>
                <a:schemeClr val="bg1"/>
              </a:solidFill>
              <a:ln w="1587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zh-CN">
                  <a:latin typeface="Arial" pitchFamily="34" charset="0"/>
                </a:endParaRPr>
              </a:p>
            </p:txBody>
          </p:sp>
          <p:sp>
            <p:nvSpPr>
              <p:cNvPr id="244" name="AutoShape 370"/>
              <p:cNvSpPr>
                <a:spLocks noChangeArrowheads="1"/>
              </p:cNvSpPr>
              <p:nvPr/>
            </p:nvSpPr>
            <p:spPr bwMode="auto">
              <a:xfrm rot="720000">
                <a:off x="2716" y="187"/>
                <a:ext cx="308" cy="303"/>
              </a:xfrm>
              <a:prstGeom prst="star5">
                <a:avLst/>
              </a:prstGeom>
              <a:gradFill rotWithShape="1">
                <a:gsLst>
                  <a:gs pos="0">
                    <a:srgbClr val="33CCFF"/>
                  </a:gs>
                  <a:gs pos="100000">
                    <a:srgbClr val="33CCFF">
                      <a:gamma/>
                      <a:shade val="86275"/>
                      <a:invGamma/>
                    </a:srgbClr>
                  </a:gs>
                </a:gsLst>
                <a:path path="shape">
                  <a:fillToRect l="50000" t="50000" r="50000" b="50000"/>
                </a:path>
              </a:gradFill>
              <a:ln w="15875" algn="ctr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425" name="Group 371"/>
              <p:cNvGrpSpPr>
                <a:grpSpLocks/>
              </p:cNvGrpSpPr>
              <p:nvPr/>
            </p:nvGrpSpPr>
            <p:grpSpPr bwMode="auto">
              <a:xfrm>
                <a:off x="2608" y="686"/>
                <a:ext cx="498" cy="2381"/>
                <a:chOff x="2608" y="686"/>
                <a:chExt cx="498" cy="2381"/>
              </a:xfrm>
            </p:grpSpPr>
            <p:sp>
              <p:nvSpPr>
                <p:cNvPr id="246" name="Oval 372"/>
                <p:cNvSpPr>
                  <a:spLocks noChangeArrowheads="1"/>
                </p:cNvSpPr>
                <p:nvPr/>
              </p:nvSpPr>
              <p:spPr bwMode="auto">
                <a:xfrm>
                  <a:off x="2608" y="2908"/>
                  <a:ext cx="498" cy="15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tx1"/>
                    </a:gs>
                    <a:gs pos="100000">
                      <a:schemeClr val="tx1">
                        <a:gamma/>
                        <a:shade val="57647"/>
                        <a:invGamma/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</a:gradFill>
                <a:ln w="15875" algn="ctr">
                  <a:noFill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47" name="Freeform 373"/>
                <p:cNvSpPr>
                  <a:spLocks/>
                </p:cNvSpPr>
                <p:nvPr/>
              </p:nvSpPr>
              <p:spPr bwMode="auto">
                <a:xfrm>
                  <a:off x="2722" y="686"/>
                  <a:ext cx="136" cy="2109"/>
                </a:xfrm>
                <a:custGeom>
                  <a:avLst/>
                  <a:gdLst/>
                  <a:ahLst/>
                  <a:cxnLst>
                    <a:cxn ang="0">
                      <a:pos x="105" y="0"/>
                    </a:cxn>
                    <a:cxn ang="0">
                      <a:pos x="60" y="295"/>
                    </a:cxn>
                    <a:cxn ang="0">
                      <a:pos x="15" y="930"/>
                    </a:cxn>
                    <a:cxn ang="0">
                      <a:pos x="151" y="2291"/>
                    </a:cxn>
                  </a:cxnLst>
                  <a:rect l="0" t="0" r="r" b="b"/>
                  <a:pathLst>
                    <a:path w="151" h="2291">
                      <a:moveTo>
                        <a:pt x="105" y="0"/>
                      </a:moveTo>
                      <a:cubicBezTo>
                        <a:pt x="90" y="70"/>
                        <a:pt x="75" y="140"/>
                        <a:pt x="60" y="295"/>
                      </a:cubicBezTo>
                      <a:cubicBezTo>
                        <a:pt x="45" y="450"/>
                        <a:pt x="0" y="597"/>
                        <a:pt x="15" y="930"/>
                      </a:cubicBezTo>
                      <a:cubicBezTo>
                        <a:pt x="30" y="1263"/>
                        <a:pt x="121" y="2068"/>
                        <a:pt x="151" y="2291"/>
                      </a:cubicBezTo>
                    </a:path>
                  </a:pathLst>
                </a:custGeom>
                <a:noFill/>
                <a:ln w="69850" cap="flat" cmpd="sng">
                  <a:solidFill>
                    <a:srgbClr val="4D4D4D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48" name="Line 374"/>
                <p:cNvSpPr>
                  <a:spLocks noChangeShapeType="1"/>
                </p:cNvSpPr>
                <p:nvPr/>
              </p:nvSpPr>
              <p:spPr bwMode="auto">
                <a:xfrm>
                  <a:off x="2767" y="822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49" name="Line 375"/>
                <p:cNvSpPr>
                  <a:spLocks noChangeShapeType="1"/>
                </p:cNvSpPr>
                <p:nvPr/>
              </p:nvSpPr>
              <p:spPr bwMode="auto">
                <a:xfrm>
                  <a:off x="2744" y="958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0" name="Line 376"/>
                <p:cNvSpPr>
                  <a:spLocks noChangeShapeType="1"/>
                </p:cNvSpPr>
                <p:nvPr/>
              </p:nvSpPr>
              <p:spPr bwMode="auto">
                <a:xfrm>
                  <a:off x="2736" y="1094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1" name="Line 377"/>
                <p:cNvSpPr>
                  <a:spLocks noChangeShapeType="1"/>
                </p:cNvSpPr>
                <p:nvPr/>
              </p:nvSpPr>
              <p:spPr bwMode="auto">
                <a:xfrm>
                  <a:off x="2713" y="1253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2" name="Line 378"/>
                <p:cNvSpPr>
                  <a:spLocks noChangeShapeType="1"/>
                </p:cNvSpPr>
                <p:nvPr/>
              </p:nvSpPr>
              <p:spPr bwMode="auto">
                <a:xfrm>
                  <a:off x="2713" y="1412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3" name="Line 379"/>
                <p:cNvSpPr>
                  <a:spLocks noChangeShapeType="1"/>
                </p:cNvSpPr>
                <p:nvPr/>
              </p:nvSpPr>
              <p:spPr bwMode="auto">
                <a:xfrm>
                  <a:off x="2713" y="1570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4" name="Line 380"/>
                <p:cNvSpPr>
                  <a:spLocks noChangeShapeType="1"/>
                </p:cNvSpPr>
                <p:nvPr/>
              </p:nvSpPr>
              <p:spPr bwMode="auto">
                <a:xfrm>
                  <a:off x="2722" y="1729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5" name="Line 381"/>
                <p:cNvSpPr>
                  <a:spLocks noChangeShapeType="1"/>
                </p:cNvSpPr>
                <p:nvPr/>
              </p:nvSpPr>
              <p:spPr bwMode="auto">
                <a:xfrm>
                  <a:off x="2736" y="1888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6" name="Line 382"/>
                <p:cNvSpPr>
                  <a:spLocks noChangeShapeType="1"/>
                </p:cNvSpPr>
                <p:nvPr/>
              </p:nvSpPr>
              <p:spPr bwMode="auto">
                <a:xfrm>
                  <a:off x="2744" y="2047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7" name="Line 383"/>
                <p:cNvSpPr>
                  <a:spLocks noChangeShapeType="1"/>
                </p:cNvSpPr>
                <p:nvPr/>
              </p:nvSpPr>
              <p:spPr bwMode="auto">
                <a:xfrm>
                  <a:off x="2767" y="2205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8" name="Line 384"/>
                <p:cNvSpPr>
                  <a:spLocks noChangeShapeType="1"/>
                </p:cNvSpPr>
                <p:nvPr/>
              </p:nvSpPr>
              <p:spPr bwMode="auto">
                <a:xfrm>
                  <a:off x="2781" y="2364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59" name="Line 385"/>
                <p:cNvSpPr>
                  <a:spLocks noChangeShapeType="1"/>
                </p:cNvSpPr>
                <p:nvPr/>
              </p:nvSpPr>
              <p:spPr bwMode="auto">
                <a:xfrm>
                  <a:off x="2804" y="2523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sp>
              <p:nvSpPr>
                <p:cNvPr id="260" name="Line 386"/>
                <p:cNvSpPr>
                  <a:spLocks noChangeShapeType="1"/>
                </p:cNvSpPr>
                <p:nvPr/>
              </p:nvSpPr>
              <p:spPr bwMode="auto">
                <a:xfrm>
                  <a:off x="2812" y="2682"/>
                  <a:ext cx="54" cy="0"/>
                </a:xfrm>
                <a:prstGeom prst="line">
                  <a:avLst/>
                </a:prstGeom>
                <a:noFill/>
                <a:ln w="101600">
                  <a:solidFill>
                    <a:srgbClr val="EAEAEA"/>
                  </a:solidFill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latin typeface="Arial" pitchFamily="34" charset="0"/>
                  </a:endParaRPr>
                </a:p>
              </p:txBody>
            </p:sp>
            <p:grpSp>
              <p:nvGrpSpPr>
                <p:cNvPr id="426" name="Group 387"/>
                <p:cNvGrpSpPr>
                  <a:grpSpLocks/>
                </p:cNvGrpSpPr>
                <p:nvPr/>
              </p:nvGrpSpPr>
              <p:grpSpPr bwMode="auto">
                <a:xfrm>
                  <a:off x="2767" y="2787"/>
                  <a:ext cx="181" cy="205"/>
                  <a:chOff x="2767" y="2795"/>
                  <a:chExt cx="158" cy="181"/>
                </a:xfrm>
              </p:grpSpPr>
              <p:sp>
                <p:nvSpPr>
                  <p:cNvPr id="262" name="Freeform 388"/>
                  <p:cNvSpPr>
                    <a:spLocks/>
                  </p:cNvSpPr>
                  <p:nvPr/>
                </p:nvSpPr>
                <p:spPr bwMode="auto">
                  <a:xfrm>
                    <a:off x="2767" y="2795"/>
                    <a:ext cx="158" cy="91"/>
                  </a:xfrm>
                  <a:custGeom>
                    <a:avLst/>
                    <a:gdLst/>
                    <a:ahLst/>
                    <a:cxnLst>
                      <a:cxn ang="0">
                        <a:pos x="250" y="9"/>
                      </a:cxn>
                      <a:cxn ang="0">
                        <a:pos x="545" y="0"/>
                      </a:cxn>
                      <a:cxn ang="0">
                        <a:pos x="839" y="485"/>
                      </a:cxn>
                      <a:cxn ang="0">
                        <a:pos x="0" y="485"/>
                      </a:cxn>
                      <a:cxn ang="0">
                        <a:pos x="250" y="9"/>
                      </a:cxn>
                    </a:cxnLst>
                    <a:rect l="0" t="0" r="r" b="b"/>
                    <a:pathLst>
                      <a:path w="839" h="485">
                        <a:moveTo>
                          <a:pt x="250" y="9"/>
                        </a:moveTo>
                        <a:lnTo>
                          <a:pt x="545" y="0"/>
                        </a:lnTo>
                        <a:lnTo>
                          <a:pt x="839" y="485"/>
                        </a:lnTo>
                        <a:lnTo>
                          <a:pt x="0" y="485"/>
                        </a:lnTo>
                        <a:lnTo>
                          <a:pt x="250" y="9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chemeClr val="tx1"/>
                      </a:gs>
                      <a:gs pos="100000">
                        <a:schemeClr val="tx1">
                          <a:gamma/>
                          <a:tint val="73725"/>
                          <a:invGamma/>
                        </a:schemeClr>
                      </a:gs>
                    </a:gsLst>
                    <a:lin ang="5400000" scaled="1"/>
                  </a:gradFill>
                  <a:ln w="15875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263" name="Rectangle 389"/>
                  <p:cNvSpPr>
                    <a:spLocks noChangeArrowheads="1"/>
                  </p:cNvSpPr>
                  <p:nvPr/>
                </p:nvSpPr>
                <p:spPr bwMode="auto">
                  <a:xfrm>
                    <a:off x="2767" y="2886"/>
                    <a:ext cx="158" cy="90"/>
                  </a:xfrm>
                  <a:prstGeom prst="rect">
                    <a:avLst/>
                  </a:prstGeom>
                  <a:solidFill>
                    <a:srgbClr val="292929"/>
                  </a:solidFill>
                  <a:ln w="15875" algn="ctr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</p:grpSp>
          </p:grpSp>
        </p:grpSp>
        <p:grpSp>
          <p:nvGrpSpPr>
            <p:cNvPr id="427" name="Group 584"/>
            <p:cNvGrpSpPr>
              <a:grpSpLocks/>
            </p:cNvGrpSpPr>
            <p:nvPr userDrawn="1"/>
          </p:nvGrpSpPr>
          <p:grpSpPr bwMode="auto">
            <a:xfrm>
              <a:off x="839" y="595"/>
              <a:ext cx="775" cy="2940"/>
              <a:chOff x="839" y="595"/>
              <a:chExt cx="775" cy="2940"/>
            </a:xfrm>
          </p:grpSpPr>
          <p:sp>
            <p:nvSpPr>
              <p:cNvPr id="50" name="AutoShape 391"/>
              <p:cNvSpPr>
                <a:spLocks noChangeArrowheads="1"/>
              </p:cNvSpPr>
              <p:nvPr userDrawn="1"/>
            </p:nvSpPr>
            <p:spPr bwMode="auto">
              <a:xfrm>
                <a:off x="952" y="3218"/>
                <a:ext cx="545" cy="317"/>
              </a:xfrm>
              <a:custGeom>
                <a:avLst/>
                <a:gdLst>
                  <a:gd name="T0" fmla="*/ 10860 w 21600"/>
                  <a:gd name="T1" fmla="*/ 2187 h 21600"/>
                  <a:gd name="T2" fmla="*/ 2928 w 21600"/>
                  <a:gd name="T3" fmla="*/ 10800 h 21600"/>
                  <a:gd name="T4" fmla="*/ 10860 w 21600"/>
                  <a:gd name="T5" fmla="*/ 21600 h 21600"/>
                  <a:gd name="T6" fmla="*/ 18672 w 21600"/>
                  <a:gd name="T7" fmla="*/ 10800 h 21600"/>
                  <a:gd name="T8" fmla="*/ 17694720 60000 65536"/>
                  <a:gd name="T9" fmla="*/ 11796480 60000 65536"/>
                  <a:gd name="T10" fmla="*/ 5898240 60000 65536"/>
                  <a:gd name="T11" fmla="*/ 0 60000 65536"/>
                  <a:gd name="T12" fmla="*/ 5037 w 21600"/>
                  <a:gd name="T13" fmla="*/ 2277 h 21600"/>
                  <a:gd name="T14" fmla="*/ 16557 w 21600"/>
                  <a:gd name="T15" fmla="*/ 13677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0860" y="2187"/>
                    </a:moveTo>
                    <a:cubicBezTo>
                      <a:pt x="10451" y="1746"/>
                      <a:pt x="9529" y="1018"/>
                      <a:pt x="9015" y="730"/>
                    </a:cubicBezTo>
                    <a:cubicBezTo>
                      <a:pt x="7865" y="152"/>
                      <a:pt x="6685" y="0"/>
                      <a:pt x="5415" y="0"/>
                    </a:cubicBezTo>
                    <a:cubicBezTo>
                      <a:pt x="4175" y="152"/>
                      <a:pt x="2995" y="575"/>
                      <a:pt x="1967" y="1305"/>
                    </a:cubicBezTo>
                    <a:cubicBezTo>
                      <a:pt x="1150" y="2187"/>
                      <a:pt x="575" y="3222"/>
                      <a:pt x="242" y="4220"/>
                    </a:cubicBezTo>
                    <a:cubicBezTo>
                      <a:pt x="0" y="5410"/>
                      <a:pt x="242" y="6560"/>
                      <a:pt x="575" y="7597"/>
                    </a:cubicBezTo>
                    <a:lnTo>
                      <a:pt x="10860" y="21600"/>
                    </a:lnTo>
                    <a:lnTo>
                      <a:pt x="20995" y="7597"/>
                    </a:lnTo>
                    <a:cubicBezTo>
                      <a:pt x="21480" y="6560"/>
                      <a:pt x="21600" y="5410"/>
                      <a:pt x="21480" y="4220"/>
                    </a:cubicBezTo>
                    <a:cubicBezTo>
                      <a:pt x="21115" y="3222"/>
                      <a:pt x="20420" y="2187"/>
                      <a:pt x="19632" y="1305"/>
                    </a:cubicBezTo>
                    <a:cubicBezTo>
                      <a:pt x="18575" y="575"/>
                      <a:pt x="17425" y="152"/>
                      <a:pt x="16275" y="0"/>
                    </a:cubicBezTo>
                    <a:cubicBezTo>
                      <a:pt x="15005" y="0"/>
                      <a:pt x="13735" y="152"/>
                      <a:pt x="12705" y="730"/>
                    </a:cubicBezTo>
                    <a:cubicBezTo>
                      <a:pt x="12176" y="1018"/>
                      <a:pt x="11254" y="1746"/>
                      <a:pt x="10860" y="2187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chemeClr val="tx1"/>
                  </a:gs>
                  <a:gs pos="100000">
                    <a:schemeClr val="tx1">
                      <a:gamma/>
                      <a:shade val="46275"/>
                      <a:invGamma/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</a:gradFill>
              <a:ln w="15875" algn="ctr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51" name="Oval 392"/>
              <p:cNvSpPr>
                <a:spLocks noChangeArrowheads="1"/>
              </p:cNvSpPr>
              <p:nvPr userDrawn="1"/>
            </p:nvSpPr>
            <p:spPr bwMode="auto">
              <a:xfrm>
                <a:off x="1088" y="3262"/>
                <a:ext cx="272" cy="159"/>
              </a:xfrm>
              <a:prstGeom prst="ellipse">
                <a:avLst/>
              </a:prstGeom>
              <a:gradFill rotWithShape="1">
                <a:gsLst>
                  <a:gs pos="0">
                    <a:schemeClr val="tx1"/>
                  </a:gs>
                  <a:gs pos="100000">
                    <a:schemeClr val="tx1">
                      <a:gamma/>
                      <a:shade val="57647"/>
                      <a:invGamma/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</a:gradFill>
              <a:ln w="1587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52" name="AutoShape 393"/>
              <p:cNvSpPr>
                <a:spLocks noChangeArrowheads="1"/>
              </p:cNvSpPr>
              <p:nvPr userDrawn="1"/>
            </p:nvSpPr>
            <p:spPr bwMode="auto">
              <a:xfrm rot="7565382" flipH="1">
                <a:off x="1125" y="3257"/>
                <a:ext cx="70" cy="144"/>
              </a:xfrm>
              <a:custGeom>
                <a:avLst/>
                <a:gdLst>
                  <a:gd name="G0" fmla="+- 3593 0 0"/>
                  <a:gd name="G1" fmla="+- 21600 0 3593"/>
                  <a:gd name="G2" fmla="*/ 3593 1 2"/>
                  <a:gd name="G3" fmla="+- 21600 0 G2"/>
                  <a:gd name="G4" fmla="+/ 3593 21600 2"/>
                  <a:gd name="G5" fmla="+/ G1 0 2"/>
                  <a:gd name="G6" fmla="*/ 21600 21600 3593"/>
                  <a:gd name="G7" fmla="*/ G6 1 2"/>
                  <a:gd name="G8" fmla="+- 21600 0 G7"/>
                  <a:gd name="G9" fmla="*/ 21600 1 2"/>
                  <a:gd name="G10" fmla="+- 3593 0 G9"/>
                  <a:gd name="G11" fmla="?: G10 G8 0"/>
                  <a:gd name="G12" fmla="?: G10 G7 21600"/>
                  <a:gd name="T0" fmla="*/ 19803 w 21600"/>
                  <a:gd name="T1" fmla="*/ 10800 h 21600"/>
                  <a:gd name="T2" fmla="*/ 10800 w 21600"/>
                  <a:gd name="T3" fmla="*/ 21600 h 21600"/>
                  <a:gd name="T4" fmla="*/ 1797 w 21600"/>
                  <a:gd name="T5" fmla="*/ 10800 h 21600"/>
                  <a:gd name="T6" fmla="*/ 10800 w 21600"/>
                  <a:gd name="T7" fmla="*/ 0 h 21600"/>
                  <a:gd name="T8" fmla="*/ 3597 w 21600"/>
                  <a:gd name="T9" fmla="*/ 3597 h 21600"/>
                  <a:gd name="T10" fmla="*/ 18003 w 21600"/>
                  <a:gd name="T11" fmla="*/ 18003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3593" y="21600"/>
                    </a:lnTo>
                    <a:lnTo>
                      <a:pt x="1800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EEDD"/>
              </a:solidFill>
              <a:ln w="15875" algn="ctr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53" name="AutoShape 394"/>
              <p:cNvSpPr>
                <a:spLocks noChangeArrowheads="1"/>
              </p:cNvSpPr>
              <p:nvPr userDrawn="1"/>
            </p:nvSpPr>
            <p:spPr bwMode="auto">
              <a:xfrm>
                <a:off x="1079" y="3058"/>
                <a:ext cx="75" cy="250"/>
              </a:xfrm>
              <a:custGeom>
                <a:avLst/>
                <a:gdLst>
                  <a:gd name="G0" fmla="+- 3494 0 0"/>
                  <a:gd name="G1" fmla="+- 21600 0 3494"/>
                  <a:gd name="G2" fmla="*/ 3494 1 2"/>
                  <a:gd name="G3" fmla="+- 21600 0 G2"/>
                  <a:gd name="G4" fmla="+/ 3494 21600 2"/>
                  <a:gd name="G5" fmla="+/ G1 0 2"/>
                  <a:gd name="G6" fmla="*/ 21600 21600 3494"/>
                  <a:gd name="G7" fmla="*/ G6 1 2"/>
                  <a:gd name="G8" fmla="+- 21600 0 G7"/>
                  <a:gd name="G9" fmla="*/ 21600 1 2"/>
                  <a:gd name="G10" fmla="+- 3494 0 G9"/>
                  <a:gd name="G11" fmla="?: G10 G8 0"/>
                  <a:gd name="G12" fmla="?: G10 G7 21600"/>
                  <a:gd name="T0" fmla="*/ 19853 w 21600"/>
                  <a:gd name="T1" fmla="*/ 10800 h 21600"/>
                  <a:gd name="T2" fmla="*/ 10800 w 21600"/>
                  <a:gd name="T3" fmla="*/ 21600 h 21600"/>
                  <a:gd name="T4" fmla="*/ 1747 w 21600"/>
                  <a:gd name="T5" fmla="*/ 10800 h 21600"/>
                  <a:gd name="T6" fmla="*/ 10800 w 21600"/>
                  <a:gd name="T7" fmla="*/ 0 h 21600"/>
                  <a:gd name="T8" fmla="*/ 3547 w 21600"/>
                  <a:gd name="T9" fmla="*/ 3547 h 21600"/>
                  <a:gd name="T10" fmla="*/ 18053 w 21600"/>
                  <a:gd name="T11" fmla="*/ 18053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3494" y="21600"/>
                    </a:lnTo>
                    <a:lnTo>
                      <a:pt x="18106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DEBD"/>
                  </a:gs>
                  <a:gs pos="100000">
                    <a:srgbClr val="FFDEBD">
                      <a:gamma/>
                      <a:tint val="42353"/>
                      <a:invGamma/>
                    </a:srgbClr>
                  </a:gs>
                </a:gsLst>
                <a:lin ang="5400000" scaled="1"/>
              </a:gradFill>
              <a:ln w="15875" algn="ctr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54" name="Oval 395"/>
              <p:cNvSpPr>
                <a:spLocks noChangeArrowheads="1"/>
              </p:cNvSpPr>
              <p:nvPr userDrawn="1"/>
            </p:nvSpPr>
            <p:spPr bwMode="auto">
              <a:xfrm>
                <a:off x="1070" y="3271"/>
                <a:ext cx="64" cy="68"/>
              </a:xfrm>
              <a:prstGeom prst="ellipse">
                <a:avLst/>
              </a:prstGeom>
              <a:gradFill rotWithShape="1">
                <a:gsLst>
                  <a:gs pos="0">
                    <a:srgbClr val="FFECD9"/>
                  </a:gs>
                  <a:gs pos="100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</a:gradFill>
              <a:ln w="1587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55" name="AutoShape 396"/>
              <p:cNvSpPr>
                <a:spLocks noChangeArrowheads="1"/>
              </p:cNvSpPr>
              <p:nvPr userDrawn="1"/>
            </p:nvSpPr>
            <p:spPr bwMode="auto">
              <a:xfrm rot="14034618">
                <a:off x="1261" y="3257"/>
                <a:ext cx="70" cy="144"/>
              </a:xfrm>
              <a:custGeom>
                <a:avLst/>
                <a:gdLst>
                  <a:gd name="G0" fmla="+- 3593 0 0"/>
                  <a:gd name="G1" fmla="+- 21600 0 3593"/>
                  <a:gd name="G2" fmla="*/ 3593 1 2"/>
                  <a:gd name="G3" fmla="+- 21600 0 G2"/>
                  <a:gd name="G4" fmla="+/ 3593 21600 2"/>
                  <a:gd name="G5" fmla="+/ G1 0 2"/>
                  <a:gd name="G6" fmla="*/ 21600 21600 3593"/>
                  <a:gd name="G7" fmla="*/ G6 1 2"/>
                  <a:gd name="G8" fmla="+- 21600 0 G7"/>
                  <a:gd name="G9" fmla="*/ 21600 1 2"/>
                  <a:gd name="G10" fmla="+- 3593 0 G9"/>
                  <a:gd name="G11" fmla="?: G10 G8 0"/>
                  <a:gd name="G12" fmla="?: G10 G7 21600"/>
                  <a:gd name="T0" fmla="*/ 19803 w 21600"/>
                  <a:gd name="T1" fmla="*/ 10800 h 21600"/>
                  <a:gd name="T2" fmla="*/ 10800 w 21600"/>
                  <a:gd name="T3" fmla="*/ 21600 h 21600"/>
                  <a:gd name="T4" fmla="*/ 1797 w 21600"/>
                  <a:gd name="T5" fmla="*/ 10800 h 21600"/>
                  <a:gd name="T6" fmla="*/ 10800 w 21600"/>
                  <a:gd name="T7" fmla="*/ 0 h 21600"/>
                  <a:gd name="T8" fmla="*/ 3597 w 21600"/>
                  <a:gd name="T9" fmla="*/ 3597 h 21600"/>
                  <a:gd name="T10" fmla="*/ 18003 w 21600"/>
                  <a:gd name="T11" fmla="*/ 18003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3593" y="21600"/>
                    </a:lnTo>
                    <a:lnTo>
                      <a:pt x="18007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EEDD"/>
              </a:solidFill>
              <a:ln w="15875" algn="ctr">
                <a:noFill/>
                <a:miter lim="800000"/>
                <a:headEnd/>
                <a:tailEnd/>
              </a:ln>
              <a:effectLst/>
            </p:spPr>
            <p:txBody>
              <a:bodyPr vert="eaVert" wrap="none" anchor="ctr"/>
              <a:lstStyle/>
              <a:p>
                <a:pPr>
                  <a:defRPr/>
                </a:pPr>
                <a:endParaRPr lang="zh-CN" altLang="zh-CN">
                  <a:latin typeface="Arial" pitchFamily="34" charset="0"/>
                </a:endParaRPr>
              </a:p>
            </p:txBody>
          </p:sp>
          <p:sp>
            <p:nvSpPr>
              <p:cNvPr id="56" name="AutoShape 397"/>
              <p:cNvSpPr>
                <a:spLocks noChangeArrowheads="1"/>
              </p:cNvSpPr>
              <p:nvPr userDrawn="1"/>
            </p:nvSpPr>
            <p:spPr bwMode="auto">
              <a:xfrm flipH="1">
                <a:off x="1295" y="3054"/>
                <a:ext cx="83" cy="250"/>
              </a:xfrm>
              <a:custGeom>
                <a:avLst/>
                <a:gdLst>
                  <a:gd name="G0" fmla="+- 3494 0 0"/>
                  <a:gd name="G1" fmla="+- 21600 0 3494"/>
                  <a:gd name="G2" fmla="*/ 3494 1 2"/>
                  <a:gd name="G3" fmla="+- 21600 0 G2"/>
                  <a:gd name="G4" fmla="+/ 3494 21600 2"/>
                  <a:gd name="G5" fmla="+/ G1 0 2"/>
                  <a:gd name="G6" fmla="*/ 21600 21600 3494"/>
                  <a:gd name="G7" fmla="*/ G6 1 2"/>
                  <a:gd name="G8" fmla="+- 21600 0 G7"/>
                  <a:gd name="G9" fmla="*/ 21600 1 2"/>
                  <a:gd name="G10" fmla="+- 3494 0 G9"/>
                  <a:gd name="G11" fmla="?: G10 G8 0"/>
                  <a:gd name="G12" fmla="?: G10 G7 21600"/>
                  <a:gd name="T0" fmla="*/ 19853 w 21600"/>
                  <a:gd name="T1" fmla="*/ 10800 h 21600"/>
                  <a:gd name="T2" fmla="*/ 10800 w 21600"/>
                  <a:gd name="T3" fmla="*/ 21600 h 21600"/>
                  <a:gd name="T4" fmla="*/ 1747 w 21600"/>
                  <a:gd name="T5" fmla="*/ 10800 h 21600"/>
                  <a:gd name="T6" fmla="*/ 10800 w 21600"/>
                  <a:gd name="T7" fmla="*/ 0 h 21600"/>
                  <a:gd name="T8" fmla="*/ 3547 w 21600"/>
                  <a:gd name="T9" fmla="*/ 3547 h 21600"/>
                  <a:gd name="T10" fmla="*/ 18053 w 21600"/>
                  <a:gd name="T11" fmla="*/ 18053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T8" t="T9" r="T10" b="T11"/>
                <a:pathLst>
                  <a:path w="21600" h="21600">
                    <a:moveTo>
                      <a:pt x="0" y="0"/>
                    </a:moveTo>
                    <a:lnTo>
                      <a:pt x="3494" y="21600"/>
                    </a:lnTo>
                    <a:lnTo>
                      <a:pt x="18106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DEBD"/>
                  </a:gs>
                  <a:gs pos="100000">
                    <a:srgbClr val="FFDEBD">
                      <a:gamma/>
                      <a:tint val="42353"/>
                      <a:invGamma/>
                    </a:srgbClr>
                  </a:gs>
                </a:gsLst>
                <a:lin ang="5400000" scaled="1"/>
              </a:gradFill>
              <a:ln w="15875" algn="ctr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57" name="Oval 398"/>
              <p:cNvSpPr>
                <a:spLocks noChangeArrowheads="1"/>
              </p:cNvSpPr>
              <p:nvPr userDrawn="1"/>
            </p:nvSpPr>
            <p:spPr bwMode="auto">
              <a:xfrm flipH="1">
                <a:off x="1315" y="3249"/>
                <a:ext cx="64" cy="68"/>
              </a:xfrm>
              <a:prstGeom prst="ellipse">
                <a:avLst/>
              </a:prstGeom>
              <a:gradFill rotWithShape="1">
                <a:gsLst>
                  <a:gs pos="0">
                    <a:srgbClr val="FFECD9"/>
                  </a:gs>
                  <a:gs pos="100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</a:gradFill>
              <a:ln w="1587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58" name="Oval 399"/>
              <p:cNvSpPr>
                <a:spLocks noChangeArrowheads="1"/>
              </p:cNvSpPr>
              <p:nvPr userDrawn="1"/>
            </p:nvSpPr>
            <p:spPr bwMode="auto">
              <a:xfrm>
                <a:off x="1179" y="3339"/>
                <a:ext cx="91" cy="69"/>
              </a:xfrm>
              <a:prstGeom prst="ellipse">
                <a:avLst/>
              </a:prstGeom>
              <a:gradFill rotWithShape="1">
                <a:gsLst>
                  <a:gs pos="0">
                    <a:srgbClr val="FFE4C9"/>
                  </a:gs>
                  <a:gs pos="100000">
                    <a:srgbClr val="FFE4C9">
                      <a:gamma/>
                      <a:invGamma/>
                      <a:alpha val="85001"/>
                    </a:srgbClr>
                  </a:gs>
                </a:gsLst>
                <a:path path="shape">
                  <a:fillToRect l="50000" t="50000" r="50000" b="50000"/>
                </a:path>
              </a:gradFill>
              <a:ln w="1587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59" name="Oval 400"/>
              <p:cNvSpPr>
                <a:spLocks noChangeArrowheads="1"/>
              </p:cNvSpPr>
              <p:nvPr userDrawn="1"/>
            </p:nvSpPr>
            <p:spPr bwMode="auto">
              <a:xfrm>
                <a:off x="1156" y="3362"/>
                <a:ext cx="91" cy="68"/>
              </a:xfrm>
              <a:prstGeom prst="ellipse">
                <a:avLst/>
              </a:prstGeom>
              <a:gradFill rotWithShape="1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46275"/>
                      <a:invGamma/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</a:gradFill>
              <a:ln w="1587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grpSp>
            <p:nvGrpSpPr>
              <p:cNvPr id="428" name="Group 583"/>
              <p:cNvGrpSpPr>
                <a:grpSpLocks/>
              </p:cNvGrpSpPr>
              <p:nvPr userDrawn="1"/>
            </p:nvGrpSpPr>
            <p:grpSpPr bwMode="auto">
              <a:xfrm>
                <a:off x="839" y="595"/>
                <a:ext cx="775" cy="2505"/>
                <a:chOff x="839" y="595"/>
                <a:chExt cx="775" cy="2505"/>
              </a:xfrm>
            </p:grpSpPr>
            <p:grpSp>
              <p:nvGrpSpPr>
                <p:cNvPr id="429" name="Group 582"/>
                <p:cNvGrpSpPr>
                  <a:grpSpLocks/>
                </p:cNvGrpSpPr>
                <p:nvPr userDrawn="1"/>
              </p:nvGrpSpPr>
              <p:grpSpPr bwMode="auto">
                <a:xfrm>
                  <a:off x="839" y="595"/>
                  <a:ext cx="775" cy="2505"/>
                  <a:chOff x="839" y="595"/>
                  <a:chExt cx="775" cy="2505"/>
                </a:xfrm>
              </p:grpSpPr>
              <p:sp>
                <p:nvSpPr>
                  <p:cNvPr id="78" name="Oval 403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870" y="767"/>
                    <a:ext cx="672" cy="250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CC0000"/>
                      </a:gs>
                      <a:gs pos="100000">
                        <a:srgbClr val="CC0000">
                          <a:gamma/>
                          <a:shade val="46275"/>
                          <a:invGamma/>
                        </a:srgbClr>
                      </a:gs>
                    </a:gsLst>
                    <a:lin ang="2700000" scaled="1"/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79" name="AutoShape 404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975" y="805"/>
                    <a:ext cx="443" cy="951"/>
                  </a:xfrm>
                  <a:custGeom>
                    <a:avLst/>
                    <a:gdLst>
                      <a:gd name="G0" fmla="+- 2065 0 0"/>
                      <a:gd name="G1" fmla="+- 21600 0 2065"/>
                      <a:gd name="G2" fmla="*/ 2065 1 2"/>
                      <a:gd name="G3" fmla="+- 21600 0 G2"/>
                      <a:gd name="G4" fmla="+/ 2065 21600 2"/>
                      <a:gd name="G5" fmla="+/ G1 0 2"/>
                      <a:gd name="G6" fmla="*/ 21600 21600 2065"/>
                      <a:gd name="G7" fmla="*/ G6 1 2"/>
                      <a:gd name="G8" fmla="+- 21600 0 G7"/>
                      <a:gd name="G9" fmla="*/ 21600 1 2"/>
                      <a:gd name="G10" fmla="+- 2065 0 G9"/>
                      <a:gd name="G11" fmla="?: G10 G8 0"/>
                      <a:gd name="G12" fmla="?: G10 G7 21600"/>
                      <a:gd name="T0" fmla="*/ 20567 w 21600"/>
                      <a:gd name="T1" fmla="*/ 10800 h 21600"/>
                      <a:gd name="T2" fmla="*/ 10800 w 21600"/>
                      <a:gd name="T3" fmla="*/ 21600 h 21600"/>
                      <a:gd name="T4" fmla="*/ 1033 w 21600"/>
                      <a:gd name="T5" fmla="*/ 10800 h 21600"/>
                      <a:gd name="T6" fmla="*/ 10800 w 21600"/>
                      <a:gd name="T7" fmla="*/ 0 h 21600"/>
                      <a:gd name="T8" fmla="*/ 2833 w 21600"/>
                      <a:gd name="T9" fmla="*/ 2833 h 21600"/>
                      <a:gd name="T10" fmla="*/ 18767 w 21600"/>
                      <a:gd name="T11" fmla="*/ 18767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2065" y="21600"/>
                        </a:lnTo>
                        <a:lnTo>
                          <a:pt x="19535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332125"/>
                      </a:gs>
                      <a:gs pos="50000">
                        <a:schemeClr val="tx2"/>
                      </a:gs>
                      <a:gs pos="100000">
                        <a:srgbClr val="332125"/>
                      </a:gs>
                    </a:gsLst>
                    <a:lin ang="0" scaled="1"/>
                  </a:gradFill>
                  <a:ln w="15875" algn="ctr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80" name="Freeform 405"/>
                  <p:cNvSpPr>
                    <a:spLocks/>
                  </p:cNvSpPr>
                  <p:nvPr userDrawn="1"/>
                </p:nvSpPr>
                <p:spPr bwMode="auto">
                  <a:xfrm>
                    <a:off x="839" y="1525"/>
                    <a:ext cx="754" cy="1575"/>
                  </a:xfrm>
                  <a:custGeom>
                    <a:avLst/>
                    <a:gdLst/>
                    <a:ahLst/>
                    <a:cxnLst>
                      <a:cxn ang="0">
                        <a:pos x="265" y="117"/>
                      </a:cxn>
                      <a:cxn ang="0">
                        <a:pos x="491" y="140"/>
                      </a:cxn>
                      <a:cxn ang="0">
                        <a:pos x="718" y="117"/>
                      </a:cxn>
                      <a:cxn ang="0">
                        <a:pos x="764" y="140"/>
                      </a:cxn>
                      <a:cxn ang="0">
                        <a:pos x="945" y="957"/>
                      </a:cxn>
                      <a:cxn ang="0">
                        <a:pos x="990" y="1251"/>
                      </a:cxn>
                      <a:cxn ang="0">
                        <a:pos x="1013" y="1410"/>
                      </a:cxn>
                      <a:cxn ang="0">
                        <a:pos x="945" y="1456"/>
                      </a:cxn>
                      <a:cxn ang="0">
                        <a:pos x="650" y="1501"/>
                      </a:cxn>
                      <a:cxn ang="0">
                        <a:pos x="287" y="1478"/>
                      </a:cxn>
                      <a:cxn ang="0">
                        <a:pos x="38" y="1456"/>
                      </a:cxn>
                      <a:cxn ang="0">
                        <a:pos x="60" y="1297"/>
                      </a:cxn>
                      <a:cxn ang="0">
                        <a:pos x="128" y="1070"/>
                      </a:cxn>
                      <a:cxn ang="0">
                        <a:pos x="151" y="707"/>
                      </a:cxn>
                      <a:cxn ang="0">
                        <a:pos x="197" y="390"/>
                      </a:cxn>
                      <a:cxn ang="0">
                        <a:pos x="265" y="117"/>
                      </a:cxn>
                    </a:cxnLst>
                    <a:rect l="0" t="0" r="r" b="b"/>
                    <a:pathLst>
                      <a:path w="1020" h="1505">
                        <a:moveTo>
                          <a:pt x="265" y="117"/>
                        </a:moveTo>
                        <a:cubicBezTo>
                          <a:pt x="314" y="75"/>
                          <a:pt x="416" y="140"/>
                          <a:pt x="491" y="140"/>
                        </a:cubicBezTo>
                        <a:cubicBezTo>
                          <a:pt x="566" y="140"/>
                          <a:pt x="673" y="117"/>
                          <a:pt x="718" y="117"/>
                        </a:cubicBezTo>
                        <a:cubicBezTo>
                          <a:pt x="763" y="117"/>
                          <a:pt x="726" y="0"/>
                          <a:pt x="764" y="140"/>
                        </a:cubicBezTo>
                        <a:cubicBezTo>
                          <a:pt x="802" y="280"/>
                          <a:pt x="907" y="772"/>
                          <a:pt x="945" y="957"/>
                        </a:cubicBezTo>
                        <a:cubicBezTo>
                          <a:pt x="983" y="1142"/>
                          <a:pt x="979" y="1176"/>
                          <a:pt x="990" y="1251"/>
                        </a:cubicBezTo>
                        <a:cubicBezTo>
                          <a:pt x="1001" y="1326"/>
                          <a:pt x="1020" y="1376"/>
                          <a:pt x="1013" y="1410"/>
                        </a:cubicBezTo>
                        <a:cubicBezTo>
                          <a:pt x="1006" y="1444"/>
                          <a:pt x="1005" y="1441"/>
                          <a:pt x="945" y="1456"/>
                        </a:cubicBezTo>
                        <a:cubicBezTo>
                          <a:pt x="885" y="1471"/>
                          <a:pt x="760" y="1497"/>
                          <a:pt x="650" y="1501"/>
                        </a:cubicBezTo>
                        <a:cubicBezTo>
                          <a:pt x="540" y="1505"/>
                          <a:pt x="389" y="1485"/>
                          <a:pt x="287" y="1478"/>
                        </a:cubicBezTo>
                        <a:cubicBezTo>
                          <a:pt x="185" y="1471"/>
                          <a:pt x="76" y="1486"/>
                          <a:pt x="38" y="1456"/>
                        </a:cubicBezTo>
                        <a:cubicBezTo>
                          <a:pt x="0" y="1426"/>
                          <a:pt x="45" y="1361"/>
                          <a:pt x="60" y="1297"/>
                        </a:cubicBezTo>
                        <a:cubicBezTo>
                          <a:pt x="75" y="1233"/>
                          <a:pt x="113" y="1168"/>
                          <a:pt x="128" y="1070"/>
                        </a:cubicBezTo>
                        <a:cubicBezTo>
                          <a:pt x="143" y="972"/>
                          <a:pt x="140" y="820"/>
                          <a:pt x="151" y="707"/>
                        </a:cubicBezTo>
                        <a:cubicBezTo>
                          <a:pt x="162" y="594"/>
                          <a:pt x="178" y="488"/>
                          <a:pt x="197" y="390"/>
                        </a:cubicBezTo>
                        <a:cubicBezTo>
                          <a:pt x="216" y="292"/>
                          <a:pt x="216" y="159"/>
                          <a:pt x="265" y="117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6600"/>
                      </a:gs>
                      <a:gs pos="100000">
                        <a:srgbClr val="339966"/>
                      </a:gs>
                    </a:gsLst>
                    <a:lin ang="5400000" scaled="1"/>
                  </a:gradFill>
                  <a:ln w="15875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81" name="Oval 406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104" y="2852"/>
                    <a:ext cx="510" cy="123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006600"/>
                      </a:gs>
                      <a:gs pos="100000">
                        <a:srgbClr val="006600">
                          <a:gamma/>
                          <a:shade val="57647"/>
                          <a:invGamma/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82" name="Rectangle 407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22" y="1668"/>
                    <a:ext cx="388" cy="470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chemeClr val="tx1">
                          <a:alpha val="41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1"/>
                  </a:gradFill>
                  <a:ln w="15875" algn="ctr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83" name="Oval 408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20" y="1022"/>
                    <a:ext cx="334" cy="670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tx1"/>
                      </a:gs>
                      <a:gs pos="100000">
                        <a:schemeClr val="tx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84" name="AutoShape 409"/>
                  <p:cNvSpPr>
                    <a:spLocks noChangeArrowheads="1"/>
                  </p:cNvSpPr>
                  <p:nvPr userDrawn="1"/>
                </p:nvSpPr>
                <p:spPr bwMode="auto">
                  <a:xfrm rot="10800000">
                    <a:off x="1173" y="1100"/>
                    <a:ext cx="51" cy="102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FFDEBD"/>
                      </a:gs>
                      <a:gs pos="100000">
                        <a:srgbClr val="FFDEBD">
                          <a:gamma/>
                          <a:tint val="42353"/>
                          <a:invGamma/>
                        </a:srgbClr>
                      </a:gs>
                    </a:gsLst>
                    <a:lin ang="5400000" scaled="1"/>
                  </a:gradFill>
                  <a:ln w="15875" algn="ctr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85" name="Oval 410"/>
                  <p:cNvSpPr>
                    <a:spLocks noChangeArrowheads="1"/>
                  </p:cNvSpPr>
                  <p:nvPr userDrawn="1"/>
                </p:nvSpPr>
                <p:spPr bwMode="auto">
                  <a:xfrm rot="237142">
                    <a:off x="861" y="790"/>
                    <a:ext cx="691" cy="182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tx1"/>
                      </a:gs>
                      <a:gs pos="100000">
                        <a:schemeClr val="tx1">
                          <a:gamma/>
                          <a:shade val="57647"/>
                          <a:invGamma/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86" name="Oval 411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45" y="690"/>
                    <a:ext cx="315" cy="449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FFDEBD"/>
                      </a:gs>
                      <a:gs pos="100000">
                        <a:srgbClr val="FFDEBD">
                          <a:gamma/>
                          <a:tint val="42353"/>
                          <a:invGamma/>
                        </a:srgbClr>
                      </a:gs>
                    </a:gsLst>
                    <a:lin ang="5400000" scaled="1"/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87" name="Freeform 412"/>
                  <p:cNvSpPr>
                    <a:spLocks/>
                  </p:cNvSpPr>
                  <p:nvPr userDrawn="1"/>
                </p:nvSpPr>
                <p:spPr bwMode="auto">
                  <a:xfrm>
                    <a:off x="946" y="595"/>
                    <a:ext cx="472" cy="309"/>
                  </a:xfrm>
                  <a:custGeom>
                    <a:avLst/>
                    <a:gdLst/>
                    <a:ahLst/>
                    <a:cxnLst>
                      <a:cxn ang="0">
                        <a:pos x="64" y="454"/>
                      </a:cxn>
                      <a:cxn ang="0">
                        <a:pos x="64" y="386"/>
                      </a:cxn>
                      <a:cxn ang="0">
                        <a:pos x="109" y="227"/>
                      </a:cxn>
                      <a:cxn ang="0">
                        <a:pos x="222" y="91"/>
                      </a:cxn>
                      <a:cxn ang="0">
                        <a:pos x="449" y="23"/>
                      </a:cxn>
                      <a:cxn ang="0">
                        <a:pos x="608" y="23"/>
                      </a:cxn>
                      <a:cxn ang="0">
                        <a:pos x="812" y="159"/>
                      </a:cxn>
                      <a:cxn ang="0">
                        <a:pos x="903" y="318"/>
                      </a:cxn>
                      <a:cxn ang="0">
                        <a:pos x="903" y="499"/>
                      </a:cxn>
                      <a:cxn ang="0">
                        <a:pos x="812" y="545"/>
                      </a:cxn>
                      <a:cxn ang="0">
                        <a:pos x="449" y="613"/>
                      </a:cxn>
                      <a:cxn ang="0">
                        <a:pos x="64" y="454"/>
                      </a:cxn>
                    </a:cxnLst>
                    <a:rect l="0" t="0" r="r" b="b"/>
                    <a:pathLst>
                      <a:path w="918" h="628">
                        <a:moveTo>
                          <a:pt x="64" y="454"/>
                        </a:moveTo>
                        <a:cubicBezTo>
                          <a:pt x="0" y="416"/>
                          <a:pt x="57" y="424"/>
                          <a:pt x="64" y="386"/>
                        </a:cubicBezTo>
                        <a:cubicBezTo>
                          <a:pt x="71" y="348"/>
                          <a:pt x="83" y="276"/>
                          <a:pt x="109" y="227"/>
                        </a:cubicBezTo>
                        <a:cubicBezTo>
                          <a:pt x="135" y="178"/>
                          <a:pt x="165" y="125"/>
                          <a:pt x="222" y="91"/>
                        </a:cubicBezTo>
                        <a:cubicBezTo>
                          <a:pt x="279" y="57"/>
                          <a:pt x="385" y="34"/>
                          <a:pt x="449" y="23"/>
                        </a:cubicBezTo>
                        <a:cubicBezTo>
                          <a:pt x="513" y="12"/>
                          <a:pt x="547" y="0"/>
                          <a:pt x="608" y="23"/>
                        </a:cubicBezTo>
                        <a:cubicBezTo>
                          <a:pt x="669" y="46"/>
                          <a:pt x="763" y="110"/>
                          <a:pt x="812" y="159"/>
                        </a:cubicBezTo>
                        <a:cubicBezTo>
                          <a:pt x="861" y="208"/>
                          <a:pt x="888" y="261"/>
                          <a:pt x="903" y="318"/>
                        </a:cubicBezTo>
                        <a:cubicBezTo>
                          <a:pt x="918" y="375"/>
                          <a:pt x="918" y="461"/>
                          <a:pt x="903" y="499"/>
                        </a:cubicBezTo>
                        <a:cubicBezTo>
                          <a:pt x="888" y="537"/>
                          <a:pt x="888" y="526"/>
                          <a:pt x="812" y="545"/>
                        </a:cubicBezTo>
                        <a:cubicBezTo>
                          <a:pt x="736" y="564"/>
                          <a:pt x="577" y="628"/>
                          <a:pt x="449" y="613"/>
                        </a:cubicBezTo>
                        <a:cubicBezTo>
                          <a:pt x="321" y="598"/>
                          <a:pt x="128" y="492"/>
                          <a:pt x="64" y="454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CC0000"/>
                      </a:gs>
                      <a:gs pos="100000">
                        <a:srgbClr val="CC0000">
                          <a:gamma/>
                          <a:shade val="46275"/>
                          <a:invGamma/>
                        </a:srgbClr>
                      </a:gs>
                    </a:gsLst>
                    <a:lin ang="2700000" scaled="1"/>
                  </a:gradFill>
                  <a:ln w="15875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88" name="Oval 413"/>
                  <p:cNvSpPr>
                    <a:spLocks noChangeArrowheads="1"/>
                  </p:cNvSpPr>
                  <p:nvPr userDrawn="1"/>
                </p:nvSpPr>
                <p:spPr bwMode="auto">
                  <a:xfrm rot="361513">
                    <a:off x="959" y="676"/>
                    <a:ext cx="219" cy="154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CC0000"/>
                      </a:gs>
                      <a:gs pos="100000">
                        <a:srgbClr val="CC0000">
                          <a:gamma/>
                          <a:shade val="57647"/>
                          <a:invGamma/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grpSp>
                <p:nvGrpSpPr>
                  <p:cNvPr id="430" name="Group 414"/>
                  <p:cNvGrpSpPr>
                    <a:grpSpLocks/>
                  </p:cNvGrpSpPr>
                  <p:nvPr userDrawn="1"/>
                </p:nvGrpSpPr>
                <p:grpSpPr bwMode="auto">
                  <a:xfrm rot="647058">
                    <a:off x="1113" y="599"/>
                    <a:ext cx="154" cy="77"/>
                    <a:chOff x="3220" y="3112"/>
                    <a:chExt cx="270" cy="128"/>
                  </a:xfrm>
                </p:grpSpPr>
                <p:sp>
                  <p:nvSpPr>
                    <p:cNvPr id="239" name="Freeform 415"/>
                    <p:cNvSpPr>
                      <a:spLocks/>
                    </p:cNvSpPr>
                    <p:nvPr/>
                  </p:nvSpPr>
                  <p:spPr bwMode="auto">
                    <a:xfrm rot="20921404" flipH="1">
                      <a:off x="3219" y="3134"/>
                      <a:ext cx="270" cy="105"/>
                    </a:xfrm>
                    <a:custGeom>
                      <a:avLst/>
                      <a:gdLst/>
                      <a:ahLst/>
                      <a:cxnLst>
                        <a:cxn ang="0">
                          <a:pos x="4" y="45"/>
                        </a:cxn>
                        <a:cxn ang="0">
                          <a:pos x="72" y="113"/>
                        </a:cxn>
                        <a:cxn ang="0">
                          <a:pos x="185" y="113"/>
                        </a:cxn>
                        <a:cxn ang="0">
                          <a:pos x="253" y="68"/>
                        </a:cxn>
                        <a:cxn ang="0">
                          <a:pos x="230" y="22"/>
                        </a:cxn>
                        <a:cxn ang="0">
                          <a:pos x="94" y="0"/>
                        </a:cxn>
                        <a:cxn ang="0">
                          <a:pos x="4" y="45"/>
                        </a:cxn>
                      </a:cxnLst>
                      <a:rect l="0" t="0" r="r" b="b"/>
                      <a:pathLst>
                        <a:path w="260" h="124">
                          <a:moveTo>
                            <a:pt x="4" y="45"/>
                          </a:moveTo>
                          <a:cubicBezTo>
                            <a:pt x="0" y="64"/>
                            <a:pt x="42" y="102"/>
                            <a:pt x="72" y="113"/>
                          </a:cubicBezTo>
                          <a:cubicBezTo>
                            <a:pt x="102" y="124"/>
                            <a:pt x="155" y="120"/>
                            <a:pt x="185" y="113"/>
                          </a:cubicBezTo>
                          <a:cubicBezTo>
                            <a:pt x="215" y="106"/>
                            <a:pt x="246" y="83"/>
                            <a:pt x="253" y="68"/>
                          </a:cubicBezTo>
                          <a:cubicBezTo>
                            <a:pt x="260" y="53"/>
                            <a:pt x="257" y="33"/>
                            <a:pt x="230" y="22"/>
                          </a:cubicBezTo>
                          <a:cubicBezTo>
                            <a:pt x="203" y="11"/>
                            <a:pt x="132" y="0"/>
                            <a:pt x="94" y="0"/>
                          </a:cubicBezTo>
                          <a:cubicBezTo>
                            <a:pt x="56" y="0"/>
                            <a:pt x="8" y="26"/>
                            <a:pt x="4" y="45"/>
                          </a:cubicBezTo>
                          <a:close/>
                        </a:path>
                      </a:pathLst>
                    </a:custGeom>
                    <a:solidFill>
                      <a:srgbClr val="D00000"/>
                    </a:soli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40" name="Freeform 416"/>
                    <p:cNvSpPr>
                      <a:spLocks/>
                    </p:cNvSpPr>
                    <p:nvPr/>
                  </p:nvSpPr>
                  <p:spPr bwMode="auto">
                    <a:xfrm rot="20921404" flipH="1">
                      <a:off x="3219" y="3112"/>
                      <a:ext cx="270" cy="105"/>
                    </a:xfrm>
                    <a:custGeom>
                      <a:avLst/>
                      <a:gdLst/>
                      <a:ahLst/>
                      <a:cxnLst>
                        <a:cxn ang="0">
                          <a:pos x="4" y="45"/>
                        </a:cxn>
                        <a:cxn ang="0">
                          <a:pos x="72" y="113"/>
                        </a:cxn>
                        <a:cxn ang="0">
                          <a:pos x="185" y="113"/>
                        </a:cxn>
                        <a:cxn ang="0">
                          <a:pos x="253" y="68"/>
                        </a:cxn>
                        <a:cxn ang="0">
                          <a:pos x="230" y="22"/>
                        </a:cxn>
                        <a:cxn ang="0">
                          <a:pos x="94" y="0"/>
                        </a:cxn>
                        <a:cxn ang="0">
                          <a:pos x="4" y="45"/>
                        </a:cxn>
                      </a:cxnLst>
                      <a:rect l="0" t="0" r="r" b="b"/>
                      <a:pathLst>
                        <a:path w="260" h="124">
                          <a:moveTo>
                            <a:pt x="4" y="45"/>
                          </a:moveTo>
                          <a:cubicBezTo>
                            <a:pt x="0" y="64"/>
                            <a:pt x="42" y="102"/>
                            <a:pt x="72" y="113"/>
                          </a:cubicBezTo>
                          <a:cubicBezTo>
                            <a:pt x="102" y="124"/>
                            <a:pt x="155" y="120"/>
                            <a:pt x="185" y="113"/>
                          </a:cubicBezTo>
                          <a:cubicBezTo>
                            <a:pt x="215" y="106"/>
                            <a:pt x="246" y="83"/>
                            <a:pt x="253" y="68"/>
                          </a:cubicBezTo>
                          <a:cubicBezTo>
                            <a:pt x="260" y="53"/>
                            <a:pt x="257" y="33"/>
                            <a:pt x="230" y="22"/>
                          </a:cubicBezTo>
                          <a:cubicBezTo>
                            <a:pt x="203" y="11"/>
                            <a:pt x="132" y="0"/>
                            <a:pt x="94" y="0"/>
                          </a:cubicBezTo>
                          <a:cubicBezTo>
                            <a:pt x="56" y="0"/>
                            <a:pt x="8" y="26"/>
                            <a:pt x="4" y="45"/>
                          </a:cubicBez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rgbClr val="AC0000">
                            <a:gamma/>
                            <a:shade val="81961"/>
                            <a:invGamma/>
                          </a:srgbClr>
                        </a:gs>
                        <a:gs pos="100000">
                          <a:srgbClr val="AC0000"/>
                        </a:gs>
                      </a:gsLst>
                      <a:lin ang="5400000" scaled="1"/>
                    </a:gra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sp>
                <p:nvSpPr>
                  <p:cNvPr id="90" name="Freeform 417"/>
                  <p:cNvSpPr>
                    <a:spLocks/>
                  </p:cNvSpPr>
                  <p:nvPr userDrawn="1"/>
                </p:nvSpPr>
                <p:spPr bwMode="auto">
                  <a:xfrm>
                    <a:off x="972" y="793"/>
                    <a:ext cx="454" cy="66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227" y="91"/>
                      </a:cxn>
                      <a:cxn ang="0">
                        <a:pos x="476" y="113"/>
                      </a:cxn>
                      <a:cxn ang="0">
                        <a:pos x="748" y="68"/>
                      </a:cxn>
                      <a:cxn ang="0">
                        <a:pos x="794" y="23"/>
                      </a:cxn>
                    </a:cxnLst>
                    <a:rect l="0" t="0" r="r" b="b"/>
                    <a:pathLst>
                      <a:path w="801" h="117">
                        <a:moveTo>
                          <a:pt x="0" y="0"/>
                        </a:moveTo>
                        <a:cubicBezTo>
                          <a:pt x="74" y="36"/>
                          <a:pt x="148" y="72"/>
                          <a:pt x="227" y="91"/>
                        </a:cubicBezTo>
                        <a:cubicBezTo>
                          <a:pt x="306" y="110"/>
                          <a:pt x="389" y="117"/>
                          <a:pt x="476" y="113"/>
                        </a:cubicBezTo>
                        <a:cubicBezTo>
                          <a:pt x="563" y="109"/>
                          <a:pt x="695" y="83"/>
                          <a:pt x="748" y="68"/>
                        </a:cubicBezTo>
                        <a:cubicBezTo>
                          <a:pt x="801" y="53"/>
                          <a:pt x="749" y="23"/>
                          <a:pt x="794" y="23"/>
                        </a:cubicBezTo>
                      </a:path>
                    </a:pathLst>
                  </a:custGeom>
                  <a:noFill/>
                  <a:ln w="19050" cap="flat" cmpd="sng">
                    <a:solidFill>
                      <a:srgbClr val="33333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91" name="AutoShape 418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344" y="809"/>
                    <a:ext cx="39" cy="50"/>
                  </a:xfrm>
                  <a:custGeom>
                    <a:avLst/>
                    <a:gdLst>
                      <a:gd name="T0" fmla="*/ 10860 w 21600"/>
                      <a:gd name="T1" fmla="*/ 2187 h 21600"/>
                      <a:gd name="T2" fmla="*/ 2928 w 21600"/>
                      <a:gd name="T3" fmla="*/ 10800 h 21600"/>
                      <a:gd name="T4" fmla="*/ 10860 w 21600"/>
                      <a:gd name="T5" fmla="*/ 21600 h 21600"/>
                      <a:gd name="T6" fmla="*/ 18672 w 21600"/>
                      <a:gd name="T7" fmla="*/ 10800 h 21600"/>
                      <a:gd name="T8" fmla="*/ 17694720 60000 65536"/>
                      <a:gd name="T9" fmla="*/ 11796480 60000 65536"/>
                      <a:gd name="T10" fmla="*/ 5898240 60000 65536"/>
                      <a:gd name="T11" fmla="*/ 0 60000 65536"/>
                      <a:gd name="T12" fmla="*/ 5037 w 21600"/>
                      <a:gd name="T13" fmla="*/ 2277 h 21600"/>
                      <a:gd name="T14" fmla="*/ 16557 w 21600"/>
                      <a:gd name="T15" fmla="*/ 13677 h 2160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600" h="21600">
                        <a:moveTo>
                          <a:pt x="10860" y="2187"/>
                        </a:moveTo>
                        <a:cubicBezTo>
                          <a:pt x="10451" y="1746"/>
                          <a:pt x="9529" y="1018"/>
                          <a:pt x="9015" y="730"/>
                        </a:cubicBezTo>
                        <a:cubicBezTo>
                          <a:pt x="7865" y="152"/>
                          <a:pt x="6685" y="0"/>
                          <a:pt x="5415" y="0"/>
                        </a:cubicBezTo>
                        <a:cubicBezTo>
                          <a:pt x="4175" y="152"/>
                          <a:pt x="2995" y="575"/>
                          <a:pt x="1967" y="1305"/>
                        </a:cubicBezTo>
                        <a:cubicBezTo>
                          <a:pt x="1150" y="2187"/>
                          <a:pt x="575" y="3222"/>
                          <a:pt x="242" y="4220"/>
                        </a:cubicBezTo>
                        <a:cubicBezTo>
                          <a:pt x="0" y="5410"/>
                          <a:pt x="242" y="6560"/>
                          <a:pt x="575" y="7597"/>
                        </a:cubicBezTo>
                        <a:lnTo>
                          <a:pt x="10860" y="21600"/>
                        </a:lnTo>
                        <a:lnTo>
                          <a:pt x="20995" y="7597"/>
                        </a:lnTo>
                        <a:cubicBezTo>
                          <a:pt x="21480" y="6560"/>
                          <a:pt x="21600" y="5410"/>
                          <a:pt x="21480" y="4220"/>
                        </a:cubicBezTo>
                        <a:cubicBezTo>
                          <a:pt x="21115" y="3222"/>
                          <a:pt x="20420" y="2187"/>
                          <a:pt x="19632" y="1305"/>
                        </a:cubicBezTo>
                        <a:cubicBezTo>
                          <a:pt x="18575" y="575"/>
                          <a:pt x="17425" y="152"/>
                          <a:pt x="16275" y="0"/>
                        </a:cubicBezTo>
                        <a:cubicBezTo>
                          <a:pt x="15005" y="0"/>
                          <a:pt x="13735" y="152"/>
                          <a:pt x="12705" y="730"/>
                        </a:cubicBezTo>
                        <a:cubicBezTo>
                          <a:pt x="12176" y="1018"/>
                          <a:pt x="11254" y="1746"/>
                          <a:pt x="10860" y="2187"/>
                        </a:cubicBezTo>
                        <a:close/>
                      </a:path>
                    </a:pathLst>
                  </a:custGeom>
                  <a:solidFill>
                    <a:srgbClr val="EAEAEA"/>
                  </a:solidFill>
                  <a:ln w="15875" algn="ctr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92" name="Oval 419"/>
                  <p:cNvSpPr>
                    <a:spLocks noChangeArrowheads="1"/>
                  </p:cNvSpPr>
                  <p:nvPr userDrawn="1"/>
                </p:nvSpPr>
                <p:spPr bwMode="auto">
                  <a:xfrm rot="-826419">
                    <a:off x="1164" y="842"/>
                    <a:ext cx="220" cy="91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CC0000"/>
                      </a:gs>
                      <a:gs pos="100000">
                        <a:srgbClr val="CC0000">
                          <a:gamma/>
                          <a:shade val="57647"/>
                          <a:invGamma/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93" name="Oval 420"/>
                  <p:cNvSpPr>
                    <a:spLocks noChangeArrowheads="1"/>
                  </p:cNvSpPr>
                  <p:nvPr userDrawn="1"/>
                </p:nvSpPr>
                <p:spPr bwMode="auto">
                  <a:xfrm rot="401897">
                    <a:off x="885" y="813"/>
                    <a:ext cx="137" cy="46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tx1"/>
                      </a:gs>
                      <a:gs pos="100000">
                        <a:schemeClr val="tx1">
                          <a:gamma/>
                          <a:shade val="57647"/>
                          <a:invGamma/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94" name="Oval 421"/>
                  <p:cNvSpPr>
                    <a:spLocks noChangeArrowheads="1"/>
                  </p:cNvSpPr>
                  <p:nvPr userDrawn="1"/>
                </p:nvSpPr>
                <p:spPr bwMode="auto">
                  <a:xfrm rot="-657660">
                    <a:off x="1370" y="836"/>
                    <a:ext cx="168" cy="53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tx1"/>
                      </a:gs>
                      <a:gs pos="100000">
                        <a:schemeClr val="tx1">
                          <a:gamma/>
                          <a:shade val="57647"/>
                          <a:invGamma/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95" name="Freeform 422"/>
                  <p:cNvSpPr>
                    <a:spLocks/>
                  </p:cNvSpPr>
                  <p:nvPr userDrawn="1"/>
                </p:nvSpPr>
                <p:spPr bwMode="auto">
                  <a:xfrm>
                    <a:off x="907" y="807"/>
                    <a:ext cx="635" cy="142"/>
                  </a:xfrm>
                  <a:custGeom>
                    <a:avLst/>
                    <a:gdLst/>
                    <a:ahLst/>
                    <a:cxnLst>
                      <a:cxn ang="0">
                        <a:pos x="159" y="4"/>
                      </a:cxn>
                      <a:cxn ang="0">
                        <a:pos x="0" y="49"/>
                      </a:cxn>
                      <a:cxn ang="0">
                        <a:pos x="159" y="49"/>
                      </a:cxn>
                      <a:cxn ang="0">
                        <a:pos x="363" y="163"/>
                      </a:cxn>
                      <a:cxn ang="0">
                        <a:pos x="522" y="231"/>
                      </a:cxn>
                      <a:cxn ang="0">
                        <a:pos x="703" y="208"/>
                      </a:cxn>
                      <a:cxn ang="0">
                        <a:pos x="862" y="140"/>
                      </a:cxn>
                      <a:cxn ang="0">
                        <a:pos x="953" y="95"/>
                      </a:cxn>
                      <a:cxn ang="0">
                        <a:pos x="1021" y="72"/>
                      </a:cxn>
                      <a:cxn ang="0">
                        <a:pos x="1111" y="95"/>
                      </a:cxn>
                      <a:cxn ang="0">
                        <a:pos x="953" y="27"/>
                      </a:cxn>
                      <a:cxn ang="0">
                        <a:pos x="862" y="72"/>
                      </a:cxn>
                      <a:cxn ang="0">
                        <a:pos x="658" y="95"/>
                      </a:cxn>
                      <a:cxn ang="0">
                        <a:pos x="431" y="95"/>
                      </a:cxn>
                      <a:cxn ang="0">
                        <a:pos x="204" y="27"/>
                      </a:cxn>
                      <a:cxn ang="0">
                        <a:pos x="159" y="4"/>
                      </a:cxn>
                    </a:cxnLst>
                    <a:rect l="0" t="0" r="r" b="b"/>
                    <a:pathLst>
                      <a:path w="1122" h="238">
                        <a:moveTo>
                          <a:pt x="159" y="4"/>
                        </a:moveTo>
                        <a:cubicBezTo>
                          <a:pt x="125" y="8"/>
                          <a:pt x="0" y="42"/>
                          <a:pt x="0" y="49"/>
                        </a:cubicBezTo>
                        <a:cubicBezTo>
                          <a:pt x="0" y="56"/>
                          <a:pt x="99" y="30"/>
                          <a:pt x="159" y="49"/>
                        </a:cubicBezTo>
                        <a:cubicBezTo>
                          <a:pt x="219" y="68"/>
                          <a:pt x="303" y="133"/>
                          <a:pt x="363" y="163"/>
                        </a:cubicBezTo>
                        <a:cubicBezTo>
                          <a:pt x="423" y="193"/>
                          <a:pt x="465" y="224"/>
                          <a:pt x="522" y="231"/>
                        </a:cubicBezTo>
                        <a:cubicBezTo>
                          <a:pt x="579" y="238"/>
                          <a:pt x="646" y="223"/>
                          <a:pt x="703" y="208"/>
                        </a:cubicBezTo>
                        <a:cubicBezTo>
                          <a:pt x="760" y="193"/>
                          <a:pt x="820" y="159"/>
                          <a:pt x="862" y="140"/>
                        </a:cubicBezTo>
                        <a:cubicBezTo>
                          <a:pt x="904" y="121"/>
                          <a:pt x="926" y="106"/>
                          <a:pt x="953" y="95"/>
                        </a:cubicBezTo>
                        <a:cubicBezTo>
                          <a:pt x="980" y="84"/>
                          <a:pt x="995" y="72"/>
                          <a:pt x="1021" y="72"/>
                        </a:cubicBezTo>
                        <a:cubicBezTo>
                          <a:pt x="1047" y="72"/>
                          <a:pt x="1122" y="102"/>
                          <a:pt x="1111" y="95"/>
                        </a:cubicBezTo>
                        <a:cubicBezTo>
                          <a:pt x="1100" y="88"/>
                          <a:pt x="994" y="31"/>
                          <a:pt x="953" y="27"/>
                        </a:cubicBezTo>
                        <a:cubicBezTo>
                          <a:pt x="912" y="23"/>
                          <a:pt x="911" y="61"/>
                          <a:pt x="862" y="72"/>
                        </a:cubicBezTo>
                        <a:cubicBezTo>
                          <a:pt x="813" y="83"/>
                          <a:pt x="730" y="91"/>
                          <a:pt x="658" y="95"/>
                        </a:cubicBezTo>
                        <a:cubicBezTo>
                          <a:pt x="586" y="99"/>
                          <a:pt x="507" y="106"/>
                          <a:pt x="431" y="95"/>
                        </a:cubicBezTo>
                        <a:cubicBezTo>
                          <a:pt x="355" y="84"/>
                          <a:pt x="249" y="42"/>
                          <a:pt x="204" y="27"/>
                        </a:cubicBezTo>
                        <a:cubicBezTo>
                          <a:pt x="159" y="12"/>
                          <a:pt x="193" y="0"/>
                          <a:pt x="159" y="4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CC0000"/>
                      </a:gs>
                      <a:gs pos="100000">
                        <a:srgbClr val="CC0000">
                          <a:gamma/>
                          <a:shade val="46275"/>
                          <a:invGamma/>
                        </a:srgbClr>
                      </a:gs>
                    </a:gsLst>
                    <a:lin ang="2700000" scaled="1"/>
                  </a:gradFill>
                  <a:ln w="15875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96" name="Freeform 423"/>
                  <p:cNvSpPr>
                    <a:spLocks/>
                  </p:cNvSpPr>
                  <p:nvPr userDrawn="1"/>
                </p:nvSpPr>
                <p:spPr bwMode="auto">
                  <a:xfrm>
                    <a:off x="1006" y="1213"/>
                    <a:ext cx="412" cy="476"/>
                  </a:xfrm>
                  <a:custGeom>
                    <a:avLst/>
                    <a:gdLst/>
                    <a:ahLst/>
                    <a:cxnLst>
                      <a:cxn ang="0">
                        <a:pos x="250" y="4"/>
                      </a:cxn>
                      <a:cxn ang="0">
                        <a:pos x="136" y="26"/>
                      </a:cxn>
                      <a:cxn ang="0">
                        <a:pos x="23" y="162"/>
                      </a:cxn>
                      <a:cxn ang="0">
                        <a:pos x="0" y="298"/>
                      </a:cxn>
                      <a:cxn ang="0">
                        <a:pos x="23" y="366"/>
                      </a:cxn>
                      <a:cxn ang="0">
                        <a:pos x="91" y="366"/>
                      </a:cxn>
                      <a:cxn ang="0">
                        <a:pos x="91" y="707"/>
                      </a:cxn>
                      <a:cxn ang="0">
                        <a:pos x="46" y="820"/>
                      </a:cxn>
                      <a:cxn ang="0">
                        <a:pos x="341" y="820"/>
                      </a:cxn>
                      <a:cxn ang="0">
                        <a:pos x="681" y="820"/>
                      </a:cxn>
                      <a:cxn ang="0">
                        <a:pos x="635" y="752"/>
                      </a:cxn>
                      <a:cxn ang="0">
                        <a:pos x="613" y="661"/>
                      </a:cxn>
                      <a:cxn ang="0">
                        <a:pos x="613" y="366"/>
                      </a:cxn>
                      <a:cxn ang="0">
                        <a:pos x="681" y="389"/>
                      </a:cxn>
                      <a:cxn ang="0">
                        <a:pos x="749" y="389"/>
                      </a:cxn>
                      <a:cxn ang="0">
                        <a:pos x="749" y="276"/>
                      </a:cxn>
                      <a:cxn ang="0">
                        <a:pos x="703" y="140"/>
                      </a:cxn>
                      <a:cxn ang="0">
                        <a:pos x="613" y="26"/>
                      </a:cxn>
                      <a:cxn ang="0">
                        <a:pos x="454" y="4"/>
                      </a:cxn>
                      <a:cxn ang="0">
                        <a:pos x="250" y="4"/>
                      </a:cxn>
                    </a:cxnLst>
                    <a:rect l="0" t="0" r="r" b="b"/>
                    <a:pathLst>
                      <a:path w="760" h="839">
                        <a:moveTo>
                          <a:pt x="250" y="4"/>
                        </a:moveTo>
                        <a:cubicBezTo>
                          <a:pt x="197" y="8"/>
                          <a:pt x="174" y="0"/>
                          <a:pt x="136" y="26"/>
                        </a:cubicBezTo>
                        <a:cubicBezTo>
                          <a:pt x="98" y="52"/>
                          <a:pt x="46" y="117"/>
                          <a:pt x="23" y="162"/>
                        </a:cubicBezTo>
                        <a:cubicBezTo>
                          <a:pt x="0" y="207"/>
                          <a:pt x="0" y="264"/>
                          <a:pt x="0" y="298"/>
                        </a:cubicBezTo>
                        <a:cubicBezTo>
                          <a:pt x="0" y="332"/>
                          <a:pt x="8" y="355"/>
                          <a:pt x="23" y="366"/>
                        </a:cubicBezTo>
                        <a:cubicBezTo>
                          <a:pt x="38" y="377"/>
                          <a:pt x="80" y="309"/>
                          <a:pt x="91" y="366"/>
                        </a:cubicBezTo>
                        <a:cubicBezTo>
                          <a:pt x="102" y="423"/>
                          <a:pt x="98" y="631"/>
                          <a:pt x="91" y="707"/>
                        </a:cubicBezTo>
                        <a:cubicBezTo>
                          <a:pt x="84" y="783"/>
                          <a:pt x="4" y="801"/>
                          <a:pt x="46" y="820"/>
                        </a:cubicBezTo>
                        <a:cubicBezTo>
                          <a:pt x="88" y="839"/>
                          <a:pt x="235" y="820"/>
                          <a:pt x="341" y="820"/>
                        </a:cubicBezTo>
                        <a:cubicBezTo>
                          <a:pt x="447" y="820"/>
                          <a:pt x="632" y="831"/>
                          <a:pt x="681" y="820"/>
                        </a:cubicBezTo>
                        <a:cubicBezTo>
                          <a:pt x="730" y="809"/>
                          <a:pt x="646" y="779"/>
                          <a:pt x="635" y="752"/>
                        </a:cubicBezTo>
                        <a:cubicBezTo>
                          <a:pt x="624" y="725"/>
                          <a:pt x="617" y="725"/>
                          <a:pt x="613" y="661"/>
                        </a:cubicBezTo>
                        <a:cubicBezTo>
                          <a:pt x="609" y="597"/>
                          <a:pt x="602" y="411"/>
                          <a:pt x="613" y="366"/>
                        </a:cubicBezTo>
                        <a:cubicBezTo>
                          <a:pt x="624" y="321"/>
                          <a:pt x="658" y="385"/>
                          <a:pt x="681" y="389"/>
                        </a:cubicBezTo>
                        <a:cubicBezTo>
                          <a:pt x="704" y="393"/>
                          <a:pt x="738" y="408"/>
                          <a:pt x="749" y="389"/>
                        </a:cubicBezTo>
                        <a:cubicBezTo>
                          <a:pt x="760" y="370"/>
                          <a:pt x="757" y="317"/>
                          <a:pt x="749" y="276"/>
                        </a:cubicBezTo>
                        <a:cubicBezTo>
                          <a:pt x="741" y="235"/>
                          <a:pt x="726" y="182"/>
                          <a:pt x="703" y="140"/>
                        </a:cubicBezTo>
                        <a:cubicBezTo>
                          <a:pt x="680" y="98"/>
                          <a:pt x="654" y="49"/>
                          <a:pt x="613" y="26"/>
                        </a:cubicBezTo>
                        <a:cubicBezTo>
                          <a:pt x="572" y="3"/>
                          <a:pt x="514" y="4"/>
                          <a:pt x="454" y="4"/>
                        </a:cubicBezTo>
                        <a:cubicBezTo>
                          <a:pt x="394" y="4"/>
                          <a:pt x="303" y="0"/>
                          <a:pt x="250" y="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19050" cap="flat" cmpd="sng">
                    <a:solidFill>
                      <a:srgbClr val="DDDDDD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grpSp>
                <p:nvGrpSpPr>
                  <p:cNvPr id="431" name="Group 424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135" y="1144"/>
                    <a:ext cx="244" cy="184"/>
                    <a:chOff x="3742" y="2902"/>
                    <a:chExt cx="431" cy="322"/>
                  </a:xfrm>
                </p:grpSpPr>
                <p:sp>
                  <p:nvSpPr>
                    <p:cNvPr id="227" name="Freeform 425"/>
                    <p:cNvSpPr>
                      <a:spLocks/>
                    </p:cNvSpPr>
                    <p:nvPr/>
                  </p:nvSpPr>
                  <p:spPr bwMode="auto">
                    <a:xfrm rot="3600000">
                      <a:off x="3990" y="2843"/>
                      <a:ext cx="93" cy="270"/>
                    </a:xfrm>
                    <a:custGeom>
                      <a:avLst/>
                      <a:gdLst/>
                      <a:ahLst/>
                      <a:cxnLst>
                        <a:cxn ang="0">
                          <a:pos x="49" y="23"/>
                        </a:cxn>
                        <a:cxn ang="0">
                          <a:pos x="27" y="91"/>
                        </a:cxn>
                        <a:cxn ang="0">
                          <a:pos x="4" y="204"/>
                        </a:cxn>
                        <a:cxn ang="0">
                          <a:pos x="49" y="340"/>
                        </a:cxn>
                        <a:cxn ang="0">
                          <a:pos x="117" y="227"/>
                        </a:cxn>
                        <a:cxn ang="0">
                          <a:pos x="49" y="23"/>
                        </a:cxn>
                      </a:cxnLst>
                      <a:rect l="0" t="0" r="r" b="b"/>
                      <a:pathLst>
                        <a:path w="117" h="344">
                          <a:moveTo>
                            <a:pt x="49" y="23"/>
                          </a:moveTo>
                          <a:cubicBezTo>
                            <a:pt x="34" y="0"/>
                            <a:pt x="34" y="61"/>
                            <a:pt x="27" y="91"/>
                          </a:cubicBezTo>
                          <a:cubicBezTo>
                            <a:pt x="20" y="121"/>
                            <a:pt x="0" y="163"/>
                            <a:pt x="4" y="204"/>
                          </a:cubicBezTo>
                          <a:cubicBezTo>
                            <a:pt x="8" y="245"/>
                            <a:pt x="30" y="336"/>
                            <a:pt x="49" y="340"/>
                          </a:cubicBezTo>
                          <a:cubicBezTo>
                            <a:pt x="68" y="344"/>
                            <a:pt x="117" y="280"/>
                            <a:pt x="117" y="227"/>
                          </a:cubicBezTo>
                          <a:cubicBezTo>
                            <a:pt x="117" y="174"/>
                            <a:pt x="64" y="46"/>
                            <a:pt x="49" y="23"/>
                          </a:cubicBez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chemeClr val="folHlink"/>
                        </a:gs>
                        <a:gs pos="100000">
                          <a:srgbClr val="006600"/>
                        </a:gs>
                      </a:gsLst>
                      <a:lin ang="5400000" scaled="1"/>
                    </a:gra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28" name="Oval 426"/>
                    <p:cNvSpPr>
                      <a:spLocks noChangeArrowheads="1"/>
                    </p:cNvSpPr>
                    <p:nvPr/>
                  </p:nvSpPr>
                  <p:spPr bwMode="auto">
                    <a:xfrm rot="3600000">
                      <a:off x="4014" y="2880"/>
                      <a:ext cx="91" cy="134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E0FF89"/>
                        </a:gs>
                        <a:gs pos="100000">
                          <a:srgbClr val="E0FF89">
                            <a:gamma/>
                            <a:shade val="57647"/>
                            <a:invGamma/>
                            <a:alpha val="0"/>
                          </a:srgb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29" name="Freeform 427"/>
                    <p:cNvSpPr>
                      <a:spLocks/>
                    </p:cNvSpPr>
                    <p:nvPr/>
                  </p:nvSpPr>
                  <p:spPr bwMode="auto">
                    <a:xfrm rot="-597037">
                      <a:off x="3742" y="2976"/>
                      <a:ext cx="182" cy="114"/>
                    </a:xfrm>
                    <a:custGeom>
                      <a:avLst/>
                      <a:gdLst/>
                      <a:ahLst/>
                      <a:cxnLst>
                        <a:cxn ang="0">
                          <a:pos x="23" y="0"/>
                        </a:cxn>
                        <a:cxn ang="0">
                          <a:pos x="0" y="46"/>
                        </a:cxn>
                        <a:cxn ang="0">
                          <a:pos x="46" y="69"/>
                        </a:cxn>
                        <a:cxn ang="0">
                          <a:pos x="136" y="91"/>
                        </a:cxn>
                        <a:cxn ang="0">
                          <a:pos x="182" y="69"/>
                        </a:cxn>
                        <a:cxn ang="0">
                          <a:pos x="23" y="0"/>
                        </a:cxn>
                      </a:cxnLst>
                      <a:rect l="0" t="0" r="r" b="b"/>
                      <a:pathLst>
                        <a:path w="182" h="91">
                          <a:moveTo>
                            <a:pt x="23" y="0"/>
                          </a:moveTo>
                          <a:lnTo>
                            <a:pt x="0" y="46"/>
                          </a:lnTo>
                          <a:lnTo>
                            <a:pt x="46" y="69"/>
                          </a:lnTo>
                          <a:lnTo>
                            <a:pt x="136" y="91"/>
                          </a:lnTo>
                          <a:lnTo>
                            <a:pt x="182" y="69"/>
                          </a:lnTo>
                          <a:lnTo>
                            <a:pt x="23" y="0"/>
                          </a:ln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rgbClr val="006600"/>
                        </a:gs>
                        <a:gs pos="100000">
                          <a:srgbClr val="003300"/>
                        </a:gs>
                      </a:gsLst>
                      <a:lin ang="2700000" scaled="1"/>
                    </a:gra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30" name="Freeform 428"/>
                    <p:cNvSpPr>
                      <a:spLocks/>
                    </p:cNvSpPr>
                    <p:nvPr/>
                  </p:nvSpPr>
                  <p:spPr bwMode="auto">
                    <a:xfrm>
                      <a:off x="3874" y="3023"/>
                      <a:ext cx="95" cy="180"/>
                    </a:xfrm>
                    <a:custGeom>
                      <a:avLst/>
                      <a:gdLst/>
                      <a:ahLst/>
                      <a:cxnLst>
                        <a:cxn ang="0">
                          <a:pos x="49" y="23"/>
                        </a:cxn>
                        <a:cxn ang="0">
                          <a:pos x="27" y="91"/>
                        </a:cxn>
                        <a:cxn ang="0">
                          <a:pos x="4" y="204"/>
                        </a:cxn>
                        <a:cxn ang="0">
                          <a:pos x="49" y="340"/>
                        </a:cxn>
                        <a:cxn ang="0">
                          <a:pos x="117" y="227"/>
                        </a:cxn>
                        <a:cxn ang="0">
                          <a:pos x="49" y="23"/>
                        </a:cxn>
                      </a:cxnLst>
                      <a:rect l="0" t="0" r="r" b="b"/>
                      <a:pathLst>
                        <a:path w="117" h="344">
                          <a:moveTo>
                            <a:pt x="49" y="23"/>
                          </a:moveTo>
                          <a:cubicBezTo>
                            <a:pt x="34" y="0"/>
                            <a:pt x="34" y="61"/>
                            <a:pt x="27" y="91"/>
                          </a:cubicBezTo>
                          <a:cubicBezTo>
                            <a:pt x="20" y="121"/>
                            <a:pt x="0" y="163"/>
                            <a:pt x="4" y="204"/>
                          </a:cubicBezTo>
                          <a:cubicBezTo>
                            <a:pt x="8" y="245"/>
                            <a:pt x="30" y="336"/>
                            <a:pt x="49" y="340"/>
                          </a:cubicBezTo>
                          <a:cubicBezTo>
                            <a:pt x="68" y="344"/>
                            <a:pt x="117" y="280"/>
                            <a:pt x="117" y="227"/>
                          </a:cubicBezTo>
                          <a:cubicBezTo>
                            <a:pt x="117" y="174"/>
                            <a:pt x="64" y="46"/>
                            <a:pt x="49" y="23"/>
                          </a:cubicBez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rgbClr val="003300"/>
                        </a:gs>
                        <a:gs pos="100000">
                          <a:srgbClr val="006600"/>
                        </a:gs>
                      </a:gsLst>
                      <a:lin ang="5400000" scaled="1"/>
                    </a:gra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31" name="Oval 429"/>
                    <p:cNvSpPr>
                      <a:spLocks noChangeArrowheads="1"/>
                    </p:cNvSpPr>
                    <p:nvPr/>
                  </p:nvSpPr>
                  <p:spPr bwMode="auto">
                    <a:xfrm rot="3600000">
                      <a:off x="4014" y="2860"/>
                      <a:ext cx="46" cy="272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006600">
                            <a:gamma/>
                            <a:shade val="46275"/>
                            <a:invGamma/>
                            <a:alpha val="0"/>
                          </a:srgbClr>
                        </a:gs>
                        <a:gs pos="100000">
                          <a:srgbClr val="006600"/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32" name="Oval 43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65" y="3023"/>
                      <a:ext cx="23" cy="23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alpha val="25999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33" name="Oval 43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878" y="3135"/>
                      <a:ext cx="23" cy="23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alpha val="25999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34" name="Oval 43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880" y="3046"/>
                      <a:ext cx="21" cy="23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alpha val="25999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35" name="Oval 43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991" y="3023"/>
                      <a:ext cx="23" cy="23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alpha val="25999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36" name="Oval 43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922" y="3089"/>
                      <a:ext cx="23" cy="25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alpha val="25999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37" name="Oval 43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901" y="3023"/>
                      <a:ext cx="44" cy="44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85B400"/>
                        </a:gs>
                        <a:gs pos="100000">
                          <a:srgbClr val="006600"/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238" name="Oval 436"/>
                    <p:cNvSpPr>
                      <a:spLocks noChangeArrowheads="1"/>
                    </p:cNvSpPr>
                    <p:nvPr/>
                  </p:nvSpPr>
                  <p:spPr bwMode="auto">
                    <a:xfrm rot="3600000">
                      <a:off x="3869" y="3125"/>
                      <a:ext cx="110" cy="8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E0FF89"/>
                        </a:gs>
                        <a:gs pos="100000">
                          <a:srgbClr val="E0FF89">
                            <a:gamma/>
                            <a:shade val="57647"/>
                            <a:invGamma/>
                            <a:alpha val="0"/>
                          </a:srgb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sp>
                <p:nvSpPr>
                  <p:cNvPr id="98" name="Oval 437"/>
                  <p:cNvSpPr>
                    <a:spLocks noChangeArrowheads="1"/>
                  </p:cNvSpPr>
                  <p:nvPr userDrawn="1"/>
                </p:nvSpPr>
                <p:spPr bwMode="auto">
                  <a:xfrm rot="600000">
                    <a:off x="1068" y="1318"/>
                    <a:ext cx="16" cy="101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>
                          <a:gamma/>
                          <a:shade val="46275"/>
                          <a:invGamma/>
                          <a:alpha val="0"/>
                        </a:srgbClr>
                      </a:gs>
                      <a:gs pos="100000">
                        <a:srgbClr val="EAEAEA"/>
                      </a:gs>
                    </a:gsLst>
                    <a:lin ang="5400000" scaled="1"/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grpSp>
                <p:nvGrpSpPr>
                  <p:cNvPr id="432" name="Group 438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070" y="1293"/>
                    <a:ext cx="26" cy="25"/>
                    <a:chOff x="4921" y="3317"/>
                    <a:chExt cx="431" cy="431"/>
                  </a:xfrm>
                </p:grpSpPr>
                <p:grpSp>
                  <p:nvGrpSpPr>
                    <p:cNvPr id="433" name="Group 439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225" name="Oval 44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8" y="3362"/>
                        <a:ext cx="42" cy="46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226" name="Oval 441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224" name="Oval 44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8" cy="362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434" name="Group 443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173" y="1434"/>
                    <a:ext cx="27" cy="26"/>
                    <a:chOff x="4921" y="3317"/>
                    <a:chExt cx="431" cy="431"/>
                  </a:xfrm>
                </p:grpSpPr>
                <p:grpSp>
                  <p:nvGrpSpPr>
                    <p:cNvPr id="457" name="Group 444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221" name="Oval 445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7" y="3362"/>
                        <a:ext cx="44" cy="44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222" name="Oval 446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220" name="Oval 44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9" cy="365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459" name="Group 448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109" y="1511"/>
                    <a:ext cx="26" cy="26"/>
                    <a:chOff x="4921" y="3317"/>
                    <a:chExt cx="431" cy="431"/>
                  </a:xfrm>
                </p:grpSpPr>
                <p:grpSp>
                  <p:nvGrpSpPr>
                    <p:cNvPr id="460" name="Group 449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217" name="Oval 45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8" y="3362"/>
                        <a:ext cx="42" cy="44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218" name="Oval 451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216" name="Oval 45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8" cy="365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461" name="Group 453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276" y="1408"/>
                    <a:ext cx="26" cy="26"/>
                    <a:chOff x="4921" y="3317"/>
                    <a:chExt cx="431" cy="431"/>
                  </a:xfrm>
                </p:grpSpPr>
                <p:grpSp>
                  <p:nvGrpSpPr>
                    <p:cNvPr id="494" name="Group 454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213" name="Oval 455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8" y="3362"/>
                        <a:ext cx="42" cy="44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214" name="Oval 456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212" name="Oval 4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8" cy="365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496" name="Group 458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173" y="1293"/>
                    <a:ext cx="27" cy="25"/>
                    <a:chOff x="4921" y="3317"/>
                    <a:chExt cx="431" cy="431"/>
                  </a:xfrm>
                </p:grpSpPr>
                <p:grpSp>
                  <p:nvGrpSpPr>
                    <p:cNvPr id="497" name="Group 459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209" name="Oval 46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7" y="3362"/>
                        <a:ext cx="44" cy="46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210" name="Oval 461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208" name="Oval 46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9" cy="362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498" name="Group 463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379" y="1331"/>
                    <a:ext cx="26" cy="26"/>
                    <a:chOff x="4921" y="3317"/>
                    <a:chExt cx="431" cy="431"/>
                  </a:xfrm>
                </p:grpSpPr>
                <p:grpSp>
                  <p:nvGrpSpPr>
                    <p:cNvPr id="499" name="Group 464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205" name="Oval 465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8" y="3362"/>
                        <a:ext cx="42" cy="44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206" name="Oval 466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204" name="Oval 4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8" cy="365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500" name="Group 468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251" y="1563"/>
                    <a:ext cx="25" cy="25"/>
                    <a:chOff x="4921" y="3317"/>
                    <a:chExt cx="431" cy="431"/>
                  </a:xfrm>
                </p:grpSpPr>
                <p:grpSp>
                  <p:nvGrpSpPr>
                    <p:cNvPr id="501" name="Group 469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201" name="Oval 47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5" y="3362"/>
                        <a:ext cx="47" cy="46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202" name="Oval 471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200" name="Oval 47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7" cy="362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502" name="Group 473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070" y="1614"/>
                    <a:ext cx="26" cy="26"/>
                    <a:chOff x="4921" y="3317"/>
                    <a:chExt cx="431" cy="431"/>
                  </a:xfrm>
                </p:grpSpPr>
                <p:grpSp>
                  <p:nvGrpSpPr>
                    <p:cNvPr id="503" name="Group 474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197" name="Oval 475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8" y="3362"/>
                        <a:ext cx="42" cy="44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198" name="Oval 476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196" name="Oval 47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8" cy="365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504" name="Group 478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289" y="1216"/>
                    <a:ext cx="26" cy="25"/>
                    <a:chOff x="4921" y="3317"/>
                    <a:chExt cx="431" cy="431"/>
                  </a:xfrm>
                </p:grpSpPr>
                <p:grpSp>
                  <p:nvGrpSpPr>
                    <p:cNvPr id="505" name="Group 479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193" name="Oval 48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8" y="3362"/>
                        <a:ext cx="42" cy="46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194" name="Oval 481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192" name="Oval 48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8" cy="362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506" name="Group 483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353" y="1370"/>
                    <a:ext cx="26" cy="26"/>
                    <a:chOff x="4921" y="3317"/>
                    <a:chExt cx="431" cy="431"/>
                  </a:xfrm>
                </p:grpSpPr>
                <p:grpSp>
                  <p:nvGrpSpPr>
                    <p:cNvPr id="507" name="Group 484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189" name="Oval 485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8" y="3362"/>
                        <a:ext cx="42" cy="44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190" name="Oval 486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188" name="Oval 48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8" cy="365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sp>
                <p:nvSpPr>
                  <p:cNvPr id="109" name="Oval 488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288" y="1408"/>
                    <a:ext cx="143" cy="270"/>
                  </a:xfrm>
                  <a:prstGeom prst="ellipse">
                    <a:avLst/>
                  </a:prstGeom>
                  <a:solidFill>
                    <a:schemeClr val="bg1"/>
                  </a:solidFill>
                  <a:ln w="19050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grpSp>
                <p:nvGrpSpPr>
                  <p:cNvPr id="534" name="Group 489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341" y="1627"/>
                    <a:ext cx="26" cy="25"/>
                    <a:chOff x="4921" y="3317"/>
                    <a:chExt cx="431" cy="431"/>
                  </a:xfrm>
                </p:grpSpPr>
                <p:grpSp>
                  <p:nvGrpSpPr>
                    <p:cNvPr id="536" name="Group 490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185" name="Oval 491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8" y="3362"/>
                        <a:ext cx="42" cy="46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186" name="Oval 492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184" name="Oval 49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8" cy="362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sp>
                <p:nvSpPr>
                  <p:cNvPr id="111" name="Oval 494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20" y="1421"/>
                    <a:ext cx="90" cy="245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FBE8DD"/>
                      </a:gs>
                      <a:gs pos="100000">
                        <a:srgbClr val="FBE8DD">
                          <a:gamma/>
                          <a:shade val="46275"/>
                          <a:invGamma/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grpSp>
                <p:nvGrpSpPr>
                  <p:cNvPr id="537" name="Group 495"/>
                  <p:cNvGrpSpPr>
                    <a:grpSpLocks/>
                  </p:cNvGrpSpPr>
                  <p:nvPr userDrawn="1"/>
                </p:nvGrpSpPr>
                <p:grpSpPr bwMode="auto">
                  <a:xfrm>
                    <a:off x="1032" y="1357"/>
                    <a:ext cx="25" cy="25"/>
                    <a:chOff x="4921" y="3317"/>
                    <a:chExt cx="431" cy="431"/>
                  </a:xfrm>
                </p:grpSpPr>
                <p:grpSp>
                  <p:nvGrpSpPr>
                    <p:cNvPr id="538" name="Group 496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4921" y="3317"/>
                      <a:ext cx="431" cy="431"/>
                      <a:chOff x="2653" y="3362"/>
                      <a:chExt cx="91" cy="68"/>
                    </a:xfrm>
                  </p:grpSpPr>
                  <p:sp>
                    <p:nvSpPr>
                      <p:cNvPr id="181" name="Oval 497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75" y="3362"/>
                        <a:ext cx="47" cy="46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60001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  <p:sp>
                    <p:nvSpPr>
                      <p:cNvPr id="182" name="Oval 498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53" y="3362"/>
                        <a:ext cx="91" cy="68"/>
                      </a:xfrm>
                      <a:prstGeom prst="ellipse">
                        <a:avLst/>
                      </a:prstGeom>
                      <a:gradFill rotWithShape="1">
                        <a:gsLst>
                          <a:gs pos="0">
                            <a:srgbClr val="006600"/>
                          </a:gs>
                          <a:gs pos="100000">
                            <a:srgbClr val="006600">
                              <a:gamma/>
                              <a:shade val="46275"/>
                              <a:invGamma/>
                              <a:alpha val="0"/>
                            </a:srgbClr>
                          </a:gs>
                        </a:gsLst>
                        <a:path path="shape">
                          <a:fillToRect l="50000" t="50000" r="50000" b="50000"/>
                        </a:path>
                      </a:gradFill>
                      <a:ln w="15875" algn="ctr">
                        <a:noFill/>
                        <a:round/>
                        <a:headEnd/>
                        <a:tailEnd/>
                      </a:ln>
                      <a:effectLst/>
                    </p:spPr>
                    <p:txBody>
                      <a:bodyPr wrap="none" anchor="ctr"/>
                      <a:lstStyle/>
                      <a:p>
                        <a:pPr>
                          <a:defRPr/>
                        </a:pPr>
                        <a:endParaRPr lang="zh-CN" altLang="en-US">
                          <a:latin typeface="Arial" pitchFamily="34" charset="0"/>
                        </a:endParaRPr>
                      </a:p>
                    </p:txBody>
                  </p:sp>
                </p:grpSp>
                <p:sp>
                  <p:nvSpPr>
                    <p:cNvPr id="180" name="Oval 49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21" y="3317"/>
                      <a:ext cx="397" cy="362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>
                            <a:alpha val="80000"/>
                          </a:schemeClr>
                        </a:gs>
                        <a:gs pos="100000">
                          <a:schemeClr val="bg1">
                            <a:alpha val="20000"/>
                          </a:scheme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sp>
                <p:nvSpPr>
                  <p:cNvPr id="113" name="Oval 500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341" y="1424"/>
                    <a:ext cx="90" cy="244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F3E9E5"/>
                      </a:gs>
                      <a:gs pos="100000">
                        <a:srgbClr val="F3E9E5">
                          <a:gamma/>
                          <a:shade val="46275"/>
                          <a:invGamma/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14" name="Freeform 501"/>
                  <p:cNvSpPr>
                    <a:spLocks/>
                  </p:cNvSpPr>
                  <p:nvPr userDrawn="1"/>
                </p:nvSpPr>
                <p:spPr bwMode="auto">
                  <a:xfrm>
                    <a:off x="1006" y="1422"/>
                    <a:ext cx="52" cy="745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23" y="159"/>
                      </a:cxn>
                      <a:cxn ang="0">
                        <a:pos x="23" y="703"/>
                      </a:cxn>
                      <a:cxn ang="0">
                        <a:pos x="0" y="1225"/>
                      </a:cxn>
                      <a:cxn ang="0">
                        <a:pos x="0" y="1429"/>
                      </a:cxn>
                      <a:cxn ang="0">
                        <a:pos x="68" y="1429"/>
                      </a:cxn>
                      <a:cxn ang="0">
                        <a:pos x="91" y="885"/>
                      </a:cxn>
                      <a:cxn ang="0">
                        <a:pos x="114" y="590"/>
                      </a:cxn>
                      <a:cxn ang="0">
                        <a:pos x="114" y="159"/>
                      </a:cxn>
                      <a:cxn ang="0">
                        <a:pos x="114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114" h="1429">
                        <a:moveTo>
                          <a:pt x="0" y="0"/>
                        </a:moveTo>
                        <a:lnTo>
                          <a:pt x="23" y="159"/>
                        </a:lnTo>
                        <a:lnTo>
                          <a:pt x="23" y="703"/>
                        </a:lnTo>
                        <a:lnTo>
                          <a:pt x="0" y="1225"/>
                        </a:lnTo>
                        <a:lnTo>
                          <a:pt x="0" y="1429"/>
                        </a:lnTo>
                        <a:lnTo>
                          <a:pt x="68" y="1429"/>
                        </a:lnTo>
                        <a:lnTo>
                          <a:pt x="91" y="885"/>
                        </a:lnTo>
                        <a:lnTo>
                          <a:pt x="114" y="590"/>
                        </a:lnTo>
                        <a:lnTo>
                          <a:pt x="114" y="159"/>
                        </a:lnTo>
                        <a:lnTo>
                          <a:pt x="114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FFDEBD"/>
                      </a:gs>
                      <a:gs pos="50000">
                        <a:srgbClr val="FFDEBD">
                          <a:gamma/>
                          <a:tint val="42353"/>
                          <a:invGamma/>
                        </a:srgbClr>
                      </a:gs>
                      <a:gs pos="100000">
                        <a:srgbClr val="FFDEBD"/>
                      </a:gs>
                    </a:gsLst>
                    <a:lin ang="5400000" scaled="1"/>
                  </a:gradFill>
                  <a:ln w="15875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15" name="Freeform 502"/>
                  <p:cNvSpPr>
                    <a:spLocks/>
                  </p:cNvSpPr>
                  <p:nvPr userDrawn="1"/>
                </p:nvSpPr>
                <p:spPr bwMode="auto">
                  <a:xfrm rot="21360000">
                    <a:off x="1389" y="1424"/>
                    <a:ext cx="51" cy="745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23" y="159"/>
                      </a:cxn>
                      <a:cxn ang="0">
                        <a:pos x="23" y="703"/>
                      </a:cxn>
                      <a:cxn ang="0">
                        <a:pos x="0" y="1225"/>
                      </a:cxn>
                      <a:cxn ang="0">
                        <a:pos x="0" y="1429"/>
                      </a:cxn>
                      <a:cxn ang="0">
                        <a:pos x="68" y="1429"/>
                      </a:cxn>
                      <a:cxn ang="0">
                        <a:pos x="91" y="885"/>
                      </a:cxn>
                      <a:cxn ang="0">
                        <a:pos x="114" y="590"/>
                      </a:cxn>
                      <a:cxn ang="0">
                        <a:pos x="114" y="159"/>
                      </a:cxn>
                      <a:cxn ang="0">
                        <a:pos x="114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114" h="1429">
                        <a:moveTo>
                          <a:pt x="0" y="0"/>
                        </a:moveTo>
                        <a:lnTo>
                          <a:pt x="23" y="159"/>
                        </a:lnTo>
                        <a:lnTo>
                          <a:pt x="23" y="703"/>
                        </a:lnTo>
                        <a:lnTo>
                          <a:pt x="0" y="1225"/>
                        </a:lnTo>
                        <a:lnTo>
                          <a:pt x="0" y="1429"/>
                        </a:lnTo>
                        <a:lnTo>
                          <a:pt x="68" y="1429"/>
                        </a:lnTo>
                        <a:lnTo>
                          <a:pt x="91" y="885"/>
                        </a:lnTo>
                        <a:lnTo>
                          <a:pt x="114" y="590"/>
                        </a:lnTo>
                        <a:lnTo>
                          <a:pt x="114" y="159"/>
                        </a:lnTo>
                        <a:lnTo>
                          <a:pt x="114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FFDEBD"/>
                      </a:gs>
                      <a:gs pos="50000">
                        <a:srgbClr val="FFDEBD">
                          <a:gamma/>
                          <a:tint val="42353"/>
                          <a:invGamma/>
                        </a:srgbClr>
                      </a:gs>
                      <a:gs pos="100000">
                        <a:srgbClr val="FFDEBD"/>
                      </a:gs>
                    </a:gsLst>
                    <a:lin ang="5400000" scaled="1"/>
                  </a:gradFill>
                  <a:ln w="15875" cap="flat" cmpd="sng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16" name="Oval 503"/>
                  <p:cNvSpPr>
                    <a:spLocks noChangeArrowheads="1"/>
                  </p:cNvSpPr>
                  <p:nvPr userDrawn="1"/>
                </p:nvSpPr>
                <p:spPr bwMode="auto">
                  <a:xfrm rot="361513">
                    <a:off x="941" y="2056"/>
                    <a:ext cx="408" cy="439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339966"/>
                      </a:gs>
                      <a:gs pos="100000">
                        <a:srgbClr val="339966">
                          <a:gamma/>
                          <a:shade val="57647"/>
                          <a:invGamma/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17" name="Oval 504"/>
                  <p:cNvSpPr>
                    <a:spLocks noChangeArrowheads="1"/>
                  </p:cNvSpPr>
                  <p:nvPr userDrawn="1"/>
                </p:nvSpPr>
                <p:spPr bwMode="auto">
                  <a:xfrm rot="3600000">
                    <a:off x="1307" y="2755"/>
                    <a:ext cx="286" cy="286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2E8A5C"/>
                      </a:gs>
                      <a:gs pos="100000">
                        <a:srgbClr val="2E8A5C">
                          <a:gamma/>
                          <a:shade val="57647"/>
                          <a:invGamma/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18" name="Oval 505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84" y="2607"/>
                    <a:ext cx="81" cy="82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19" name="Oval 506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307" y="2959"/>
                    <a:ext cx="82" cy="82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20" name="Oval 507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471" y="2811"/>
                    <a:ext cx="82" cy="82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21" name="Oval 508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921" y="2959"/>
                    <a:ext cx="82" cy="82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22" name="Oval 509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84" y="1730"/>
                    <a:ext cx="73" cy="73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23" name="Oval 510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288" y="1852"/>
                    <a:ext cx="81" cy="82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24" name="Oval 511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63" y="2016"/>
                    <a:ext cx="82" cy="82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grpSp>
                <p:nvGrpSpPr>
                  <p:cNvPr id="539" name="Group 512"/>
                  <p:cNvGrpSpPr>
                    <a:grpSpLocks/>
                  </p:cNvGrpSpPr>
                  <p:nvPr userDrawn="1"/>
                </p:nvGrpSpPr>
                <p:grpSpPr bwMode="auto">
                  <a:xfrm>
                    <a:off x="964" y="1396"/>
                    <a:ext cx="115" cy="51"/>
                    <a:chOff x="3198" y="3521"/>
                    <a:chExt cx="181" cy="91"/>
                  </a:xfrm>
                </p:grpSpPr>
                <p:sp>
                  <p:nvSpPr>
                    <p:cNvPr id="177" name="Oval 5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44" y="3542"/>
                      <a:ext cx="90" cy="46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006600"/>
                        </a:gs>
                        <a:gs pos="100000">
                          <a:srgbClr val="006600">
                            <a:gamma/>
                            <a:shade val="46275"/>
                            <a:invGamma/>
                          </a:srgbClr>
                        </a:gs>
                      </a:gsLst>
                      <a:lin ang="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78" name="Oval 51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198" y="3521"/>
                      <a:ext cx="181" cy="91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006600"/>
                        </a:gs>
                        <a:gs pos="100000">
                          <a:srgbClr val="006600">
                            <a:gamma/>
                            <a:shade val="46275"/>
                            <a:invGamma/>
                            <a:alpha val="0"/>
                          </a:srgb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sp>
                <p:nvSpPr>
                  <p:cNvPr id="126" name="Oval 515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357" y="1403"/>
                    <a:ext cx="65" cy="21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006600"/>
                      </a:gs>
                      <a:gs pos="100000">
                        <a:srgbClr val="006600">
                          <a:gamma/>
                          <a:shade val="46275"/>
                          <a:invGamma/>
                        </a:srgbClr>
                      </a:gs>
                    </a:gsLst>
                    <a:lin ang="0" scaled="1"/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27" name="Oval 516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336" y="1396"/>
                    <a:ext cx="95" cy="48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006600"/>
                      </a:gs>
                      <a:gs pos="100000">
                        <a:srgbClr val="006600">
                          <a:gamma/>
                          <a:shade val="46275"/>
                          <a:invGamma/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28" name="Oval 517"/>
                  <p:cNvSpPr>
                    <a:spLocks noChangeArrowheads="1"/>
                  </p:cNvSpPr>
                  <p:nvPr userDrawn="1"/>
                </p:nvSpPr>
                <p:spPr bwMode="auto">
                  <a:xfrm rot="21000000">
                    <a:off x="1328" y="1308"/>
                    <a:ext cx="13" cy="116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>
                          <a:gamma/>
                          <a:shade val="46275"/>
                          <a:invGamma/>
                          <a:alpha val="0"/>
                        </a:srgbClr>
                      </a:gs>
                      <a:gs pos="100000">
                        <a:srgbClr val="EAEAEA"/>
                      </a:gs>
                    </a:gsLst>
                    <a:lin ang="5400000" scaled="1"/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29" name="AutoShape 518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22" y="2219"/>
                    <a:ext cx="388" cy="42"/>
                  </a:xfrm>
                  <a:prstGeom prst="roundRect">
                    <a:avLst>
                      <a:gd name="adj" fmla="val 16667"/>
                    </a:avLst>
                  </a:prstGeom>
                  <a:gradFill rotWithShape="1">
                    <a:gsLst>
                      <a:gs pos="0">
                        <a:srgbClr val="A50021"/>
                      </a:gs>
                      <a:gs pos="100000">
                        <a:srgbClr val="A50021">
                          <a:gamma/>
                          <a:shade val="46275"/>
                          <a:invGamma/>
                        </a:srgbClr>
                      </a:gs>
                    </a:gsLst>
                    <a:lin ang="5400000" scaled="1"/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30" name="Oval 519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64" y="2209"/>
                    <a:ext cx="347" cy="71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tx1"/>
                      </a:gs>
                      <a:gs pos="100000">
                        <a:schemeClr val="tx1">
                          <a:gamma/>
                          <a:shade val="57647"/>
                          <a:invGamma/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31" name="Oval 520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43" y="2199"/>
                    <a:ext cx="347" cy="71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tx1"/>
                      </a:gs>
                      <a:gs pos="100000">
                        <a:schemeClr val="tx1">
                          <a:gamma/>
                          <a:shade val="57647"/>
                          <a:invGamma/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32" name="AutoShape 521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860" y="2322"/>
                    <a:ext cx="713" cy="592"/>
                  </a:xfrm>
                  <a:prstGeom prst="roundRect">
                    <a:avLst>
                      <a:gd name="adj" fmla="val 16667"/>
                    </a:avLst>
                  </a:prstGeom>
                  <a:gradFill rotWithShape="1">
                    <a:gsLst>
                      <a:gs pos="0">
                        <a:srgbClr val="CC0000">
                          <a:gamma/>
                          <a:shade val="6275"/>
                          <a:invGamma/>
                        </a:srgbClr>
                      </a:gs>
                      <a:gs pos="50000">
                        <a:srgbClr val="CC0000"/>
                      </a:gs>
                      <a:gs pos="100000">
                        <a:srgbClr val="CC0000">
                          <a:gamma/>
                          <a:shade val="6275"/>
                          <a:invGamma/>
                        </a:srgbClr>
                      </a:gs>
                    </a:gsLst>
                    <a:lin ang="2700000" scaled="1"/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33" name="Oval 522"/>
                  <p:cNvSpPr>
                    <a:spLocks noChangeArrowheads="1"/>
                  </p:cNvSpPr>
                  <p:nvPr userDrawn="1"/>
                </p:nvSpPr>
                <p:spPr bwMode="auto">
                  <a:xfrm rot="1739755">
                    <a:off x="1389" y="2322"/>
                    <a:ext cx="204" cy="91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tx1">
                          <a:alpha val="60001"/>
                        </a:schemeClr>
                      </a:gs>
                      <a:gs pos="100000">
                        <a:schemeClr val="tx1">
                          <a:gamma/>
                          <a:shade val="57647"/>
                          <a:invGamma/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34" name="AutoShape 523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860" y="2362"/>
                    <a:ext cx="652" cy="531"/>
                  </a:xfrm>
                  <a:prstGeom prst="roundRect">
                    <a:avLst>
                      <a:gd name="adj" fmla="val 11463"/>
                    </a:avLst>
                  </a:prstGeom>
                  <a:gradFill rotWithShape="1">
                    <a:gsLst>
                      <a:gs pos="0">
                        <a:srgbClr val="CC0000"/>
                      </a:gs>
                      <a:gs pos="100000">
                        <a:srgbClr val="CC0000">
                          <a:gamma/>
                          <a:shade val="86275"/>
                          <a:invGamma/>
                        </a:srgbClr>
                      </a:gs>
                    </a:gsLst>
                    <a:lin ang="5400000" scaled="1"/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35" name="Freeform 524"/>
                  <p:cNvSpPr>
                    <a:spLocks/>
                  </p:cNvSpPr>
                  <p:nvPr userDrawn="1"/>
                </p:nvSpPr>
                <p:spPr bwMode="auto">
                  <a:xfrm>
                    <a:off x="982" y="2240"/>
                    <a:ext cx="47" cy="82"/>
                  </a:xfrm>
                  <a:custGeom>
                    <a:avLst/>
                    <a:gdLst/>
                    <a:ahLst/>
                    <a:cxnLst>
                      <a:cxn ang="0">
                        <a:pos x="52" y="0"/>
                      </a:cxn>
                      <a:cxn ang="0">
                        <a:pos x="7" y="23"/>
                      </a:cxn>
                      <a:cxn ang="0">
                        <a:pos x="7" y="91"/>
                      </a:cxn>
                    </a:cxnLst>
                    <a:rect l="0" t="0" r="r" b="b"/>
                    <a:pathLst>
                      <a:path w="52" h="91">
                        <a:moveTo>
                          <a:pt x="52" y="0"/>
                        </a:moveTo>
                        <a:cubicBezTo>
                          <a:pt x="33" y="4"/>
                          <a:pt x="14" y="8"/>
                          <a:pt x="7" y="23"/>
                        </a:cubicBezTo>
                        <a:cubicBezTo>
                          <a:pt x="0" y="38"/>
                          <a:pt x="14" y="80"/>
                          <a:pt x="7" y="91"/>
                        </a:cubicBezTo>
                      </a:path>
                    </a:pathLst>
                  </a:custGeom>
                  <a:noFill/>
                  <a:ln w="69850" cap="flat" cmpd="sng">
                    <a:solidFill>
                      <a:srgbClr val="A5002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36" name="Oval 525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921" y="2199"/>
                    <a:ext cx="123" cy="184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tx1"/>
                      </a:gs>
                      <a:gs pos="100000">
                        <a:schemeClr val="tx1">
                          <a:gamma/>
                          <a:shade val="57647"/>
                          <a:invGamma/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grpSp>
                <p:nvGrpSpPr>
                  <p:cNvPr id="540" name="Group 526"/>
                  <p:cNvGrpSpPr>
                    <a:grpSpLocks/>
                  </p:cNvGrpSpPr>
                  <p:nvPr userDrawn="1"/>
                </p:nvGrpSpPr>
                <p:grpSpPr bwMode="auto">
                  <a:xfrm flipH="1">
                    <a:off x="1431" y="2240"/>
                    <a:ext cx="60" cy="143"/>
                    <a:chOff x="3288" y="3430"/>
                    <a:chExt cx="115" cy="159"/>
                  </a:xfrm>
                </p:grpSpPr>
                <p:sp>
                  <p:nvSpPr>
                    <p:cNvPr id="175" name="Freeform 527"/>
                    <p:cNvSpPr>
                      <a:spLocks/>
                    </p:cNvSpPr>
                    <p:nvPr/>
                  </p:nvSpPr>
                  <p:spPr bwMode="auto">
                    <a:xfrm>
                      <a:off x="3334" y="3430"/>
                      <a:ext cx="52" cy="91"/>
                    </a:xfrm>
                    <a:custGeom>
                      <a:avLst/>
                      <a:gdLst/>
                      <a:ahLst/>
                      <a:cxnLst>
                        <a:cxn ang="0">
                          <a:pos x="52" y="0"/>
                        </a:cxn>
                        <a:cxn ang="0">
                          <a:pos x="7" y="23"/>
                        </a:cxn>
                        <a:cxn ang="0">
                          <a:pos x="7" y="91"/>
                        </a:cxn>
                      </a:cxnLst>
                      <a:rect l="0" t="0" r="r" b="b"/>
                      <a:pathLst>
                        <a:path w="52" h="91">
                          <a:moveTo>
                            <a:pt x="52" y="0"/>
                          </a:moveTo>
                          <a:cubicBezTo>
                            <a:pt x="33" y="4"/>
                            <a:pt x="14" y="8"/>
                            <a:pt x="7" y="23"/>
                          </a:cubicBezTo>
                          <a:cubicBezTo>
                            <a:pt x="0" y="38"/>
                            <a:pt x="14" y="80"/>
                            <a:pt x="7" y="91"/>
                          </a:cubicBezTo>
                        </a:path>
                      </a:pathLst>
                    </a:custGeom>
                    <a:noFill/>
                    <a:ln w="69850" cap="flat" cmpd="sng">
                      <a:solidFill>
                        <a:srgbClr val="A5002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76" name="Oval 52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88" y="3453"/>
                      <a:ext cx="115" cy="136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gamma/>
                            <a:shade val="57647"/>
                            <a:invGamma/>
                            <a:alpha val="0"/>
                          </a:scheme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541" name="Group 529"/>
                  <p:cNvGrpSpPr>
                    <a:grpSpLocks/>
                  </p:cNvGrpSpPr>
                  <p:nvPr userDrawn="1"/>
                </p:nvGrpSpPr>
                <p:grpSpPr bwMode="auto">
                  <a:xfrm flipH="1">
                    <a:off x="1369" y="2117"/>
                    <a:ext cx="82" cy="163"/>
                    <a:chOff x="2721" y="3203"/>
                    <a:chExt cx="90" cy="181"/>
                  </a:xfrm>
                </p:grpSpPr>
                <p:sp>
                  <p:nvSpPr>
                    <p:cNvPr id="162" name="Freeform 530"/>
                    <p:cNvSpPr>
                      <a:spLocks/>
                    </p:cNvSpPr>
                    <p:nvPr/>
                  </p:nvSpPr>
                  <p:spPr bwMode="auto">
                    <a:xfrm>
                      <a:off x="2721" y="3203"/>
                      <a:ext cx="66" cy="181"/>
                    </a:xfrm>
                    <a:custGeom>
                      <a:avLst/>
                      <a:gdLst/>
                      <a:ahLst/>
                      <a:cxnLst>
                        <a:cxn ang="0">
                          <a:pos x="34" y="23"/>
                        </a:cxn>
                        <a:cxn ang="0">
                          <a:pos x="11" y="159"/>
                        </a:cxn>
                        <a:cxn ang="0">
                          <a:pos x="34" y="340"/>
                        </a:cxn>
                        <a:cxn ang="0">
                          <a:pos x="79" y="363"/>
                        </a:cxn>
                        <a:cxn ang="0">
                          <a:pos x="148" y="363"/>
                        </a:cxn>
                        <a:cxn ang="0">
                          <a:pos x="193" y="340"/>
                        </a:cxn>
                        <a:cxn ang="0">
                          <a:pos x="216" y="318"/>
                        </a:cxn>
                        <a:cxn ang="0">
                          <a:pos x="216" y="295"/>
                        </a:cxn>
                        <a:cxn ang="0">
                          <a:pos x="193" y="272"/>
                        </a:cxn>
                        <a:cxn ang="0">
                          <a:pos x="170" y="204"/>
                        </a:cxn>
                        <a:cxn ang="0">
                          <a:pos x="170" y="136"/>
                        </a:cxn>
                        <a:cxn ang="0">
                          <a:pos x="125" y="45"/>
                        </a:cxn>
                        <a:cxn ang="0">
                          <a:pos x="102" y="23"/>
                        </a:cxn>
                        <a:cxn ang="0">
                          <a:pos x="11" y="23"/>
                        </a:cxn>
                        <a:cxn ang="0">
                          <a:pos x="34" y="23"/>
                        </a:cxn>
                      </a:cxnLst>
                      <a:rect l="0" t="0" r="r" b="b"/>
                      <a:pathLst>
                        <a:path w="220" h="374">
                          <a:moveTo>
                            <a:pt x="34" y="23"/>
                          </a:moveTo>
                          <a:cubicBezTo>
                            <a:pt x="34" y="46"/>
                            <a:pt x="11" y="106"/>
                            <a:pt x="11" y="159"/>
                          </a:cubicBezTo>
                          <a:cubicBezTo>
                            <a:pt x="11" y="212"/>
                            <a:pt x="23" y="306"/>
                            <a:pt x="34" y="340"/>
                          </a:cubicBezTo>
                          <a:cubicBezTo>
                            <a:pt x="45" y="374"/>
                            <a:pt x="60" y="359"/>
                            <a:pt x="79" y="363"/>
                          </a:cubicBezTo>
                          <a:cubicBezTo>
                            <a:pt x="98" y="367"/>
                            <a:pt x="129" y="367"/>
                            <a:pt x="148" y="363"/>
                          </a:cubicBezTo>
                          <a:cubicBezTo>
                            <a:pt x="167" y="359"/>
                            <a:pt x="182" y="348"/>
                            <a:pt x="193" y="340"/>
                          </a:cubicBezTo>
                          <a:cubicBezTo>
                            <a:pt x="204" y="332"/>
                            <a:pt x="212" y="326"/>
                            <a:pt x="216" y="318"/>
                          </a:cubicBezTo>
                          <a:cubicBezTo>
                            <a:pt x="220" y="310"/>
                            <a:pt x="220" y="303"/>
                            <a:pt x="216" y="295"/>
                          </a:cubicBezTo>
                          <a:cubicBezTo>
                            <a:pt x="212" y="287"/>
                            <a:pt x="201" y="287"/>
                            <a:pt x="193" y="272"/>
                          </a:cubicBezTo>
                          <a:cubicBezTo>
                            <a:pt x="185" y="257"/>
                            <a:pt x="174" y="227"/>
                            <a:pt x="170" y="204"/>
                          </a:cubicBezTo>
                          <a:cubicBezTo>
                            <a:pt x="166" y="181"/>
                            <a:pt x="177" y="162"/>
                            <a:pt x="170" y="136"/>
                          </a:cubicBezTo>
                          <a:cubicBezTo>
                            <a:pt x="163" y="110"/>
                            <a:pt x="136" y="64"/>
                            <a:pt x="125" y="45"/>
                          </a:cubicBezTo>
                          <a:cubicBezTo>
                            <a:pt x="114" y="26"/>
                            <a:pt x="121" y="27"/>
                            <a:pt x="102" y="23"/>
                          </a:cubicBezTo>
                          <a:cubicBezTo>
                            <a:pt x="83" y="19"/>
                            <a:pt x="22" y="23"/>
                            <a:pt x="11" y="23"/>
                          </a:cubicBezTo>
                          <a:cubicBezTo>
                            <a:pt x="0" y="23"/>
                            <a:pt x="34" y="0"/>
                            <a:pt x="34" y="23"/>
                          </a:cubicBez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rgbClr val="FFDEBD"/>
                        </a:gs>
                        <a:gs pos="100000">
                          <a:srgbClr val="FFDEBD">
                            <a:gamma/>
                            <a:tint val="42353"/>
                            <a:invGamma/>
                          </a:srgbClr>
                        </a:gs>
                      </a:gsLst>
                      <a:lin ang="5400000" scaled="1"/>
                    </a:gra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63" name="Oval 531"/>
                    <p:cNvSpPr>
                      <a:spLocks noChangeArrowheads="1"/>
                    </p:cNvSpPr>
                    <p:nvPr/>
                  </p:nvSpPr>
                  <p:spPr bwMode="auto">
                    <a:xfrm rot="21000000">
                      <a:off x="2740" y="3338"/>
                      <a:ext cx="3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shade val="86275"/>
                            <a:invGamma/>
                            <a:alpha val="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64" name="Oval 532"/>
                    <p:cNvSpPr>
                      <a:spLocks noChangeArrowheads="1"/>
                    </p:cNvSpPr>
                    <p:nvPr/>
                  </p:nvSpPr>
                  <p:spPr bwMode="auto">
                    <a:xfrm rot="21000000">
                      <a:off x="2753" y="3338"/>
                      <a:ext cx="3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shade val="86275"/>
                            <a:invGamma/>
                            <a:alpha val="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65" name="Oval 533"/>
                    <p:cNvSpPr>
                      <a:spLocks noChangeArrowheads="1"/>
                    </p:cNvSpPr>
                    <p:nvPr/>
                  </p:nvSpPr>
                  <p:spPr bwMode="auto">
                    <a:xfrm rot="21000000">
                      <a:off x="2765" y="3331"/>
                      <a:ext cx="3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shade val="86275"/>
                            <a:invGamma/>
                            <a:alpha val="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66" name="Oval 534"/>
                    <p:cNvSpPr>
                      <a:spLocks noChangeArrowheads="1"/>
                    </p:cNvSpPr>
                    <p:nvPr/>
                  </p:nvSpPr>
                  <p:spPr bwMode="auto">
                    <a:xfrm rot="20760000">
                      <a:off x="2771" y="3323"/>
                      <a:ext cx="2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shade val="86275"/>
                            <a:invGamma/>
                            <a:alpha val="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67" name="Oval 535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71" y="3346"/>
                      <a:ext cx="11" cy="10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42353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60001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68" name="Oval 536"/>
                    <p:cNvSpPr>
                      <a:spLocks noChangeArrowheads="1"/>
                    </p:cNvSpPr>
                    <p:nvPr/>
                  </p:nvSpPr>
                  <p:spPr bwMode="auto">
                    <a:xfrm rot="-967655">
                      <a:off x="2721" y="3317"/>
                      <a:ext cx="56" cy="44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gamma/>
                            <a:shade val="57647"/>
                            <a:invGamma/>
                            <a:alpha val="0"/>
                          </a:scheme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69" name="Freeform 537"/>
                    <p:cNvSpPr>
                      <a:spLocks/>
                    </p:cNvSpPr>
                    <p:nvPr/>
                  </p:nvSpPr>
                  <p:spPr bwMode="auto">
                    <a:xfrm>
                      <a:off x="2750" y="3212"/>
                      <a:ext cx="61" cy="111"/>
                    </a:xfrm>
                    <a:custGeom>
                      <a:avLst/>
                      <a:gdLst/>
                      <a:ahLst/>
                      <a:cxnLst>
                        <a:cxn ang="0">
                          <a:pos x="11" y="30"/>
                        </a:cxn>
                        <a:cxn ang="0">
                          <a:pos x="34" y="75"/>
                        </a:cxn>
                        <a:cxn ang="0">
                          <a:pos x="79" y="211"/>
                        </a:cxn>
                        <a:cxn ang="0">
                          <a:pos x="102" y="256"/>
                        </a:cxn>
                        <a:cxn ang="0">
                          <a:pos x="147" y="325"/>
                        </a:cxn>
                        <a:cxn ang="0">
                          <a:pos x="215" y="325"/>
                        </a:cxn>
                        <a:cxn ang="0">
                          <a:pos x="192" y="302"/>
                        </a:cxn>
                        <a:cxn ang="0">
                          <a:pos x="170" y="302"/>
                        </a:cxn>
                        <a:cxn ang="0">
                          <a:pos x="147" y="256"/>
                        </a:cxn>
                        <a:cxn ang="0">
                          <a:pos x="102" y="166"/>
                        </a:cxn>
                        <a:cxn ang="0">
                          <a:pos x="79" y="75"/>
                        </a:cxn>
                        <a:cxn ang="0">
                          <a:pos x="11" y="7"/>
                        </a:cxn>
                        <a:cxn ang="0">
                          <a:pos x="11" y="30"/>
                        </a:cxn>
                      </a:cxnLst>
                      <a:rect l="0" t="0" r="r" b="b"/>
                      <a:pathLst>
                        <a:path w="222" h="336">
                          <a:moveTo>
                            <a:pt x="11" y="30"/>
                          </a:moveTo>
                          <a:cubicBezTo>
                            <a:pt x="15" y="41"/>
                            <a:pt x="23" y="45"/>
                            <a:pt x="34" y="75"/>
                          </a:cubicBezTo>
                          <a:cubicBezTo>
                            <a:pt x="45" y="105"/>
                            <a:pt x="68" y="181"/>
                            <a:pt x="79" y="211"/>
                          </a:cubicBezTo>
                          <a:cubicBezTo>
                            <a:pt x="90" y="241"/>
                            <a:pt x="91" y="237"/>
                            <a:pt x="102" y="256"/>
                          </a:cubicBezTo>
                          <a:cubicBezTo>
                            <a:pt x="113" y="275"/>
                            <a:pt x="128" y="314"/>
                            <a:pt x="147" y="325"/>
                          </a:cubicBezTo>
                          <a:cubicBezTo>
                            <a:pt x="166" y="336"/>
                            <a:pt x="208" y="329"/>
                            <a:pt x="215" y="325"/>
                          </a:cubicBezTo>
                          <a:cubicBezTo>
                            <a:pt x="222" y="321"/>
                            <a:pt x="200" y="306"/>
                            <a:pt x="192" y="302"/>
                          </a:cubicBezTo>
                          <a:cubicBezTo>
                            <a:pt x="184" y="298"/>
                            <a:pt x="177" y="310"/>
                            <a:pt x="170" y="302"/>
                          </a:cubicBezTo>
                          <a:cubicBezTo>
                            <a:pt x="163" y="294"/>
                            <a:pt x="158" y="279"/>
                            <a:pt x="147" y="256"/>
                          </a:cubicBezTo>
                          <a:cubicBezTo>
                            <a:pt x="136" y="233"/>
                            <a:pt x="113" y="196"/>
                            <a:pt x="102" y="166"/>
                          </a:cubicBezTo>
                          <a:cubicBezTo>
                            <a:pt x="91" y="136"/>
                            <a:pt x="94" y="101"/>
                            <a:pt x="79" y="75"/>
                          </a:cubicBezTo>
                          <a:cubicBezTo>
                            <a:pt x="64" y="49"/>
                            <a:pt x="22" y="14"/>
                            <a:pt x="11" y="7"/>
                          </a:cubicBezTo>
                          <a:cubicBezTo>
                            <a:pt x="0" y="0"/>
                            <a:pt x="7" y="19"/>
                            <a:pt x="11" y="30"/>
                          </a:cubicBez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rgbClr val="FFDEBD"/>
                        </a:gs>
                        <a:gs pos="100000">
                          <a:srgbClr val="FFDEBD">
                            <a:gamma/>
                            <a:tint val="42353"/>
                            <a:invGamma/>
                          </a:srgbClr>
                        </a:gs>
                      </a:gsLst>
                      <a:lin ang="5400000" scaled="1"/>
                    </a:gra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70" name="Oval 538"/>
                    <p:cNvSpPr>
                      <a:spLocks noChangeArrowheads="1"/>
                    </p:cNvSpPr>
                    <p:nvPr/>
                  </p:nvSpPr>
                  <p:spPr bwMode="auto">
                    <a:xfrm rot="20760000">
                      <a:off x="2765" y="3249"/>
                      <a:ext cx="3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tint val="73725"/>
                            <a:invGamma/>
                            <a:alpha val="39999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71" name="Oval 539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40" y="3365"/>
                      <a:ext cx="12" cy="11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0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8000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72" name="Oval 540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53" y="3368"/>
                      <a:ext cx="11" cy="10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0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8000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73" name="Oval 541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66" y="3365"/>
                      <a:ext cx="12" cy="11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42353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60001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74" name="Oval 542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71" y="3354"/>
                      <a:ext cx="11" cy="10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42353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60001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542" name="Group 543"/>
                  <p:cNvGrpSpPr>
                    <a:grpSpLocks/>
                  </p:cNvGrpSpPr>
                  <p:nvPr userDrawn="1"/>
                </p:nvGrpSpPr>
                <p:grpSpPr bwMode="auto">
                  <a:xfrm>
                    <a:off x="972" y="2117"/>
                    <a:ext cx="80" cy="163"/>
                    <a:chOff x="2721" y="3203"/>
                    <a:chExt cx="90" cy="181"/>
                  </a:xfrm>
                </p:grpSpPr>
                <p:sp>
                  <p:nvSpPr>
                    <p:cNvPr id="149" name="Freeform 544"/>
                    <p:cNvSpPr>
                      <a:spLocks/>
                    </p:cNvSpPr>
                    <p:nvPr/>
                  </p:nvSpPr>
                  <p:spPr bwMode="auto">
                    <a:xfrm>
                      <a:off x="2721" y="3203"/>
                      <a:ext cx="66" cy="181"/>
                    </a:xfrm>
                    <a:custGeom>
                      <a:avLst/>
                      <a:gdLst/>
                      <a:ahLst/>
                      <a:cxnLst>
                        <a:cxn ang="0">
                          <a:pos x="34" y="23"/>
                        </a:cxn>
                        <a:cxn ang="0">
                          <a:pos x="11" y="159"/>
                        </a:cxn>
                        <a:cxn ang="0">
                          <a:pos x="34" y="340"/>
                        </a:cxn>
                        <a:cxn ang="0">
                          <a:pos x="79" y="363"/>
                        </a:cxn>
                        <a:cxn ang="0">
                          <a:pos x="148" y="363"/>
                        </a:cxn>
                        <a:cxn ang="0">
                          <a:pos x="193" y="340"/>
                        </a:cxn>
                        <a:cxn ang="0">
                          <a:pos x="216" y="318"/>
                        </a:cxn>
                        <a:cxn ang="0">
                          <a:pos x="216" y="295"/>
                        </a:cxn>
                        <a:cxn ang="0">
                          <a:pos x="193" y="272"/>
                        </a:cxn>
                        <a:cxn ang="0">
                          <a:pos x="170" y="204"/>
                        </a:cxn>
                        <a:cxn ang="0">
                          <a:pos x="170" y="136"/>
                        </a:cxn>
                        <a:cxn ang="0">
                          <a:pos x="125" y="45"/>
                        </a:cxn>
                        <a:cxn ang="0">
                          <a:pos x="102" y="23"/>
                        </a:cxn>
                        <a:cxn ang="0">
                          <a:pos x="11" y="23"/>
                        </a:cxn>
                        <a:cxn ang="0">
                          <a:pos x="34" y="23"/>
                        </a:cxn>
                      </a:cxnLst>
                      <a:rect l="0" t="0" r="r" b="b"/>
                      <a:pathLst>
                        <a:path w="220" h="374">
                          <a:moveTo>
                            <a:pt x="34" y="23"/>
                          </a:moveTo>
                          <a:cubicBezTo>
                            <a:pt x="34" y="46"/>
                            <a:pt x="11" y="106"/>
                            <a:pt x="11" y="159"/>
                          </a:cubicBezTo>
                          <a:cubicBezTo>
                            <a:pt x="11" y="212"/>
                            <a:pt x="23" y="306"/>
                            <a:pt x="34" y="340"/>
                          </a:cubicBezTo>
                          <a:cubicBezTo>
                            <a:pt x="45" y="374"/>
                            <a:pt x="60" y="359"/>
                            <a:pt x="79" y="363"/>
                          </a:cubicBezTo>
                          <a:cubicBezTo>
                            <a:pt x="98" y="367"/>
                            <a:pt x="129" y="367"/>
                            <a:pt x="148" y="363"/>
                          </a:cubicBezTo>
                          <a:cubicBezTo>
                            <a:pt x="167" y="359"/>
                            <a:pt x="182" y="348"/>
                            <a:pt x="193" y="340"/>
                          </a:cubicBezTo>
                          <a:cubicBezTo>
                            <a:pt x="204" y="332"/>
                            <a:pt x="212" y="326"/>
                            <a:pt x="216" y="318"/>
                          </a:cubicBezTo>
                          <a:cubicBezTo>
                            <a:pt x="220" y="310"/>
                            <a:pt x="220" y="303"/>
                            <a:pt x="216" y="295"/>
                          </a:cubicBezTo>
                          <a:cubicBezTo>
                            <a:pt x="212" y="287"/>
                            <a:pt x="201" y="287"/>
                            <a:pt x="193" y="272"/>
                          </a:cubicBezTo>
                          <a:cubicBezTo>
                            <a:pt x="185" y="257"/>
                            <a:pt x="174" y="227"/>
                            <a:pt x="170" y="204"/>
                          </a:cubicBezTo>
                          <a:cubicBezTo>
                            <a:pt x="166" y="181"/>
                            <a:pt x="177" y="162"/>
                            <a:pt x="170" y="136"/>
                          </a:cubicBezTo>
                          <a:cubicBezTo>
                            <a:pt x="163" y="110"/>
                            <a:pt x="136" y="64"/>
                            <a:pt x="125" y="45"/>
                          </a:cubicBezTo>
                          <a:cubicBezTo>
                            <a:pt x="114" y="26"/>
                            <a:pt x="121" y="27"/>
                            <a:pt x="102" y="23"/>
                          </a:cubicBezTo>
                          <a:cubicBezTo>
                            <a:pt x="83" y="19"/>
                            <a:pt x="22" y="23"/>
                            <a:pt x="11" y="23"/>
                          </a:cubicBezTo>
                          <a:cubicBezTo>
                            <a:pt x="0" y="23"/>
                            <a:pt x="34" y="0"/>
                            <a:pt x="34" y="23"/>
                          </a:cubicBez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rgbClr val="FFDEBD"/>
                        </a:gs>
                        <a:gs pos="100000">
                          <a:srgbClr val="FFDEBD">
                            <a:gamma/>
                            <a:tint val="42353"/>
                            <a:invGamma/>
                          </a:srgbClr>
                        </a:gs>
                      </a:gsLst>
                      <a:lin ang="5400000" scaled="1"/>
                    </a:gra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0" name="Oval 545"/>
                    <p:cNvSpPr>
                      <a:spLocks noChangeArrowheads="1"/>
                    </p:cNvSpPr>
                    <p:nvPr/>
                  </p:nvSpPr>
                  <p:spPr bwMode="auto">
                    <a:xfrm rot="21000000">
                      <a:off x="2740" y="3338"/>
                      <a:ext cx="3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shade val="86275"/>
                            <a:invGamma/>
                            <a:alpha val="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1" name="Oval 546"/>
                    <p:cNvSpPr>
                      <a:spLocks noChangeArrowheads="1"/>
                    </p:cNvSpPr>
                    <p:nvPr/>
                  </p:nvSpPr>
                  <p:spPr bwMode="auto">
                    <a:xfrm rot="21000000">
                      <a:off x="2753" y="3338"/>
                      <a:ext cx="3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shade val="86275"/>
                            <a:invGamma/>
                            <a:alpha val="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2" name="Oval 547"/>
                    <p:cNvSpPr>
                      <a:spLocks noChangeArrowheads="1"/>
                    </p:cNvSpPr>
                    <p:nvPr/>
                  </p:nvSpPr>
                  <p:spPr bwMode="auto">
                    <a:xfrm rot="21000000">
                      <a:off x="2765" y="3331"/>
                      <a:ext cx="3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shade val="86275"/>
                            <a:invGamma/>
                            <a:alpha val="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3" name="Oval 548"/>
                    <p:cNvSpPr>
                      <a:spLocks noChangeArrowheads="1"/>
                    </p:cNvSpPr>
                    <p:nvPr/>
                  </p:nvSpPr>
                  <p:spPr bwMode="auto">
                    <a:xfrm rot="20760000">
                      <a:off x="2771" y="3323"/>
                      <a:ext cx="3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shade val="86275"/>
                            <a:invGamma/>
                            <a:alpha val="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4" name="Oval 549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71" y="3346"/>
                      <a:ext cx="12" cy="10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42353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60001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5" name="Oval 550"/>
                    <p:cNvSpPr>
                      <a:spLocks noChangeArrowheads="1"/>
                    </p:cNvSpPr>
                    <p:nvPr/>
                  </p:nvSpPr>
                  <p:spPr bwMode="auto">
                    <a:xfrm rot="-967655">
                      <a:off x="2721" y="3317"/>
                      <a:ext cx="56" cy="44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gamma/>
                            <a:shade val="57647"/>
                            <a:invGamma/>
                            <a:alpha val="0"/>
                          </a:scheme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6" name="Freeform 551"/>
                    <p:cNvSpPr>
                      <a:spLocks/>
                    </p:cNvSpPr>
                    <p:nvPr/>
                  </p:nvSpPr>
                  <p:spPr bwMode="auto">
                    <a:xfrm>
                      <a:off x="2750" y="3212"/>
                      <a:ext cx="61" cy="111"/>
                    </a:xfrm>
                    <a:custGeom>
                      <a:avLst/>
                      <a:gdLst/>
                      <a:ahLst/>
                      <a:cxnLst>
                        <a:cxn ang="0">
                          <a:pos x="11" y="30"/>
                        </a:cxn>
                        <a:cxn ang="0">
                          <a:pos x="34" y="75"/>
                        </a:cxn>
                        <a:cxn ang="0">
                          <a:pos x="79" y="211"/>
                        </a:cxn>
                        <a:cxn ang="0">
                          <a:pos x="102" y="256"/>
                        </a:cxn>
                        <a:cxn ang="0">
                          <a:pos x="147" y="325"/>
                        </a:cxn>
                        <a:cxn ang="0">
                          <a:pos x="215" y="325"/>
                        </a:cxn>
                        <a:cxn ang="0">
                          <a:pos x="192" y="302"/>
                        </a:cxn>
                        <a:cxn ang="0">
                          <a:pos x="170" y="302"/>
                        </a:cxn>
                        <a:cxn ang="0">
                          <a:pos x="147" y="256"/>
                        </a:cxn>
                        <a:cxn ang="0">
                          <a:pos x="102" y="166"/>
                        </a:cxn>
                        <a:cxn ang="0">
                          <a:pos x="79" y="75"/>
                        </a:cxn>
                        <a:cxn ang="0">
                          <a:pos x="11" y="7"/>
                        </a:cxn>
                        <a:cxn ang="0">
                          <a:pos x="11" y="30"/>
                        </a:cxn>
                      </a:cxnLst>
                      <a:rect l="0" t="0" r="r" b="b"/>
                      <a:pathLst>
                        <a:path w="222" h="336">
                          <a:moveTo>
                            <a:pt x="11" y="30"/>
                          </a:moveTo>
                          <a:cubicBezTo>
                            <a:pt x="15" y="41"/>
                            <a:pt x="23" y="45"/>
                            <a:pt x="34" y="75"/>
                          </a:cubicBezTo>
                          <a:cubicBezTo>
                            <a:pt x="45" y="105"/>
                            <a:pt x="68" y="181"/>
                            <a:pt x="79" y="211"/>
                          </a:cubicBezTo>
                          <a:cubicBezTo>
                            <a:pt x="90" y="241"/>
                            <a:pt x="91" y="237"/>
                            <a:pt x="102" y="256"/>
                          </a:cubicBezTo>
                          <a:cubicBezTo>
                            <a:pt x="113" y="275"/>
                            <a:pt x="128" y="314"/>
                            <a:pt x="147" y="325"/>
                          </a:cubicBezTo>
                          <a:cubicBezTo>
                            <a:pt x="166" y="336"/>
                            <a:pt x="208" y="329"/>
                            <a:pt x="215" y="325"/>
                          </a:cubicBezTo>
                          <a:cubicBezTo>
                            <a:pt x="222" y="321"/>
                            <a:pt x="200" y="306"/>
                            <a:pt x="192" y="302"/>
                          </a:cubicBezTo>
                          <a:cubicBezTo>
                            <a:pt x="184" y="298"/>
                            <a:pt x="177" y="310"/>
                            <a:pt x="170" y="302"/>
                          </a:cubicBezTo>
                          <a:cubicBezTo>
                            <a:pt x="163" y="294"/>
                            <a:pt x="158" y="279"/>
                            <a:pt x="147" y="256"/>
                          </a:cubicBezTo>
                          <a:cubicBezTo>
                            <a:pt x="136" y="233"/>
                            <a:pt x="113" y="196"/>
                            <a:pt x="102" y="166"/>
                          </a:cubicBezTo>
                          <a:cubicBezTo>
                            <a:pt x="91" y="136"/>
                            <a:pt x="94" y="101"/>
                            <a:pt x="79" y="75"/>
                          </a:cubicBezTo>
                          <a:cubicBezTo>
                            <a:pt x="64" y="49"/>
                            <a:pt x="22" y="14"/>
                            <a:pt x="11" y="7"/>
                          </a:cubicBezTo>
                          <a:cubicBezTo>
                            <a:pt x="0" y="0"/>
                            <a:pt x="7" y="19"/>
                            <a:pt x="11" y="30"/>
                          </a:cubicBezTo>
                          <a:close/>
                        </a:path>
                      </a:pathLst>
                    </a:custGeom>
                    <a:gradFill rotWithShape="1">
                      <a:gsLst>
                        <a:gs pos="0">
                          <a:srgbClr val="FFDEBD"/>
                        </a:gs>
                        <a:gs pos="100000">
                          <a:srgbClr val="FFDEBD">
                            <a:gamma/>
                            <a:tint val="42353"/>
                            <a:invGamma/>
                          </a:srgbClr>
                        </a:gs>
                      </a:gsLst>
                      <a:lin ang="5400000" scaled="1"/>
                    </a:gra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7" name="Oval 552"/>
                    <p:cNvSpPr>
                      <a:spLocks noChangeArrowheads="1"/>
                    </p:cNvSpPr>
                    <p:nvPr/>
                  </p:nvSpPr>
                  <p:spPr bwMode="auto">
                    <a:xfrm rot="20760000">
                      <a:off x="2765" y="3249"/>
                      <a:ext cx="3" cy="38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CC99">
                            <a:alpha val="30000"/>
                          </a:srgbClr>
                        </a:gs>
                        <a:gs pos="100000">
                          <a:srgbClr val="FFCC99">
                            <a:gamma/>
                            <a:tint val="73725"/>
                            <a:invGamma/>
                            <a:alpha val="39999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8" name="Oval 553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40" y="3365"/>
                      <a:ext cx="12" cy="11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0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8000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59" name="Oval 554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53" y="3368"/>
                      <a:ext cx="11" cy="10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0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80000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60" name="Oval 555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66" y="3365"/>
                      <a:ext cx="12" cy="11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42353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60001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161" name="Oval 556"/>
                    <p:cNvSpPr>
                      <a:spLocks noChangeArrowheads="1"/>
                    </p:cNvSpPr>
                    <p:nvPr/>
                  </p:nvSpPr>
                  <p:spPr bwMode="auto">
                    <a:xfrm rot="-711359">
                      <a:off x="2771" y="3354"/>
                      <a:ext cx="12" cy="10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EAD5">
                            <a:gamma/>
                            <a:tint val="42353"/>
                            <a:invGamma/>
                            <a:alpha val="0"/>
                          </a:srgbClr>
                        </a:gs>
                        <a:gs pos="100000">
                          <a:srgbClr val="FFEAD5">
                            <a:alpha val="60001"/>
                          </a:srgbClr>
                        </a:gs>
                      </a:gsLst>
                      <a:lin ang="54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sp>
                <p:nvSpPr>
                  <p:cNvPr id="140" name="AutoShape 557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43" y="2526"/>
                    <a:ext cx="346" cy="285"/>
                  </a:xfrm>
                  <a:custGeom>
                    <a:avLst/>
                    <a:gdLst>
                      <a:gd name="T0" fmla="*/ 10860 w 21600"/>
                      <a:gd name="T1" fmla="*/ 2187 h 21600"/>
                      <a:gd name="T2" fmla="*/ 2928 w 21600"/>
                      <a:gd name="T3" fmla="*/ 10800 h 21600"/>
                      <a:gd name="T4" fmla="*/ 10860 w 21600"/>
                      <a:gd name="T5" fmla="*/ 21600 h 21600"/>
                      <a:gd name="T6" fmla="*/ 18672 w 21600"/>
                      <a:gd name="T7" fmla="*/ 10800 h 21600"/>
                      <a:gd name="T8" fmla="*/ 17694720 60000 65536"/>
                      <a:gd name="T9" fmla="*/ 11796480 60000 65536"/>
                      <a:gd name="T10" fmla="*/ 5898240 60000 65536"/>
                      <a:gd name="T11" fmla="*/ 0 60000 65536"/>
                      <a:gd name="T12" fmla="*/ 5037 w 21600"/>
                      <a:gd name="T13" fmla="*/ 2277 h 21600"/>
                      <a:gd name="T14" fmla="*/ 16557 w 21600"/>
                      <a:gd name="T15" fmla="*/ 13677 h 2160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600" h="21600">
                        <a:moveTo>
                          <a:pt x="10860" y="2187"/>
                        </a:moveTo>
                        <a:cubicBezTo>
                          <a:pt x="10451" y="1746"/>
                          <a:pt x="9529" y="1018"/>
                          <a:pt x="9015" y="730"/>
                        </a:cubicBezTo>
                        <a:cubicBezTo>
                          <a:pt x="7865" y="152"/>
                          <a:pt x="6685" y="0"/>
                          <a:pt x="5415" y="0"/>
                        </a:cubicBezTo>
                        <a:cubicBezTo>
                          <a:pt x="4175" y="152"/>
                          <a:pt x="2995" y="575"/>
                          <a:pt x="1967" y="1305"/>
                        </a:cubicBezTo>
                        <a:cubicBezTo>
                          <a:pt x="1150" y="2187"/>
                          <a:pt x="575" y="3222"/>
                          <a:pt x="242" y="4220"/>
                        </a:cubicBezTo>
                        <a:cubicBezTo>
                          <a:pt x="0" y="5410"/>
                          <a:pt x="242" y="6560"/>
                          <a:pt x="575" y="7597"/>
                        </a:cubicBezTo>
                        <a:lnTo>
                          <a:pt x="10860" y="21600"/>
                        </a:lnTo>
                        <a:lnTo>
                          <a:pt x="20995" y="7597"/>
                        </a:lnTo>
                        <a:cubicBezTo>
                          <a:pt x="21480" y="6560"/>
                          <a:pt x="21600" y="5410"/>
                          <a:pt x="21480" y="4220"/>
                        </a:cubicBezTo>
                        <a:cubicBezTo>
                          <a:pt x="21115" y="3222"/>
                          <a:pt x="20420" y="2187"/>
                          <a:pt x="19632" y="1305"/>
                        </a:cubicBezTo>
                        <a:cubicBezTo>
                          <a:pt x="18575" y="575"/>
                          <a:pt x="17425" y="152"/>
                          <a:pt x="16275" y="0"/>
                        </a:cubicBezTo>
                        <a:cubicBezTo>
                          <a:pt x="15005" y="0"/>
                          <a:pt x="13735" y="152"/>
                          <a:pt x="12705" y="730"/>
                        </a:cubicBezTo>
                        <a:cubicBezTo>
                          <a:pt x="12176" y="1018"/>
                          <a:pt x="11254" y="1746"/>
                          <a:pt x="10860" y="2187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8A001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41" name="AutoShape 558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063" y="2526"/>
                    <a:ext cx="244" cy="204"/>
                  </a:xfrm>
                  <a:custGeom>
                    <a:avLst/>
                    <a:gdLst>
                      <a:gd name="T0" fmla="*/ 10860 w 21600"/>
                      <a:gd name="T1" fmla="*/ 2187 h 21600"/>
                      <a:gd name="T2" fmla="*/ 2928 w 21600"/>
                      <a:gd name="T3" fmla="*/ 10800 h 21600"/>
                      <a:gd name="T4" fmla="*/ 10860 w 21600"/>
                      <a:gd name="T5" fmla="*/ 21600 h 21600"/>
                      <a:gd name="T6" fmla="*/ 18672 w 21600"/>
                      <a:gd name="T7" fmla="*/ 10800 h 21600"/>
                      <a:gd name="T8" fmla="*/ 17694720 60000 65536"/>
                      <a:gd name="T9" fmla="*/ 11796480 60000 65536"/>
                      <a:gd name="T10" fmla="*/ 5898240 60000 65536"/>
                      <a:gd name="T11" fmla="*/ 0 60000 65536"/>
                      <a:gd name="T12" fmla="*/ 5037 w 21600"/>
                      <a:gd name="T13" fmla="*/ 2277 h 21600"/>
                      <a:gd name="T14" fmla="*/ 16557 w 21600"/>
                      <a:gd name="T15" fmla="*/ 13677 h 2160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600" h="21600">
                        <a:moveTo>
                          <a:pt x="10860" y="2187"/>
                        </a:moveTo>
                        <a:cubicBezTo>
                          <a:pt x="10451" y="1746"/>
                          <a:pt x="9529" y="1018"/>
                          <a:pt x="9015" y="730"/>
                        </a:cubicBezTo>
                        <a:cubicBezTo>
                          <a:pt x="7865" y="152"/>
                          <a:pt x="6685" y="0"/>
                          <a:pt x="5415" y="0"/>
                        </a:cubicBezTo>
                        <a:cubicBezTo>
                          <a:pt x="4175" y="152"/>
                          <a:pt x="2995" y="575"/>
                          <a:pt x="1967" y="1305"/>
                        </a:cubicBezTo>
                        <a:cubicBezTo>
                          <a:pt x="1150" y="2187"/>
                          <a:pt x="575" y="3222"/>
                          <a:pt x="242" y="4220"/>
                        </a:cubicBezTo>
                        <a:cubicBezTo>
                          <a:pt x="0" y="5410"/>
                          <a:pt x="242" y="6560"/>
                          <a:pt x="575" y="7597"/>
                        </a:cubicBezTo>
                        <a:lnTo>
                          <a:pt x="10860" y="21600"/>
                        </a:lnTo>
                        <a:lnTo>
                          <a:pt x="20995" y="7597"/>
                        </a:lnTo>
                        <a:cubicBezTo>
                          <a:pt x="21480" y="6560"/>
                          <a:pt x="21600" y="5410"/>
                          <a:pt x="21480" y="4220"/>
                        </a:cubicBezTo>
                        <a:cubicBezTo>
                          <a:pt x="21115" y="3222"/>
                          <a:pt x="20420" y="2187"/>
                          <a:pt x="19632" y="1305"/>
                        </a:cubicBezTo>
                        <a:cubicBezTo>
                          <a:pt x="18575" y="575"/>
                          <a:pt x="17425" y="152"/>
                          <a:pt x="16275" y="0"/>
                        </a:cubicBezTo>
                        <a:cubicBezTo>
                          <a:pt x="15005" y="0"/>
                          <a:pt x="13735" y="152"/>
                          <a:pt x="12705" y="730"/>
                        </a:cubicBezTo>
                        <a:cubicBezTo>
                          <a:pt x="12176" y="1018"/>
                          <a:pt x="11254" y="1746"/>
                          <a:pt x="10860" y="2187"/>
                        </a:cubicBezTo>
                        <a:close/>
                      </a:path>
                    </a:pathLst>
                  </a:custGeom>
                  <a:solidFill>
                    <a:srgbClr val="FFEFEF"/>
                  </a:solidFill>
                  <a:ln w="15875" algn="ctr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42" name="Oval 559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307" y="2260"/>
                    <a:ext cx="82" cy="81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43" name="Oval 560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206" y="2056"/>
                    <a:ext cx="82" cy="82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EAEAEA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44" name="AutoShape 561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982" y="2505"/>
                    <a:ext cx="306" cy="204"/>
                  </a:xfrm>
                  <a:custGeom>
                    <a:avLst/>
                    <a:gdLst>
                      <a:gd name="T0" fmla="*/ 10860 w 21600"/>
                      <a:gd name="T1" fmla="*/ 2187 h 21600"/>
                      <a:gd name="T2" fmla="*/ 2928 w 21600"/>
                      <a:gd name="T3" fmla="*/ 10800 h 21600"/>
                      <a:gd name="T4" fmla="*/ 10860 w 21600"/>
                      <a:gd name="T5" fmla="*/ 21600 h 21600"/>
                      <a:gd name="T6" fmla="*/ 18672 w 21600"/>
                      <a:gd name="T7" fmla="*/ 10800 h 21600"/>
                      <a:gd name="T8" fmla="*/ 17694720 60000 65536"/>
                      <a:gd name="T9" fmla="*/ 11796480 60000 65536"/>
                      <a:gd name="T10" fmla="*/ 5898240 60000 65536"/>
                      <a:gd name="T11" fmla="*/ 0 60000 65536"/>
                      <a:gd name="T12" fmla="*/ 5037 w 21600"/>
                      <a:gd name="T13" fmla="*/ 2277 h 21600"/>
                      <a:gd name="T14" fmla="*/ 16557 w 21600"/>
                      <a:gd name="T15" fmla="*/ 13677 h 2160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600" h="21600">
                        <a:moveTo>
                          <a:pt x="10860" y="2187"/>
                        </a:moveTo>
                        <a:cubicBezTo>
                          <a:pt x="10451" y="1746"/>
                          <a:pt x="9529" y="1018"/>
                          <a:pt x="9015" y="730"/>
                        </a:cubicBezTo>
                        <a:cubicBezTo>
                          <a:pt x="7865" y="152"/>
                          <a:pt x="6685" y="0"/>
                          <a:pt x="5415" y="0"/>
                        </a:cubicBezTo>
                        <a:cubicBezTo>
                          <a:pt x="4175" y="152"/>
                          <a:pt x="2995" y="575"/>
                          <a:pt x="1967" y="1305"/>
                        </a:cubicBezTo>
                        <a:cubicBezTo>
                          <a:pt x="1150" y="2187"/>
                          <a:pt x="575" y="3222"/>
                          <a:pt x="242" y="4220"/>
                        </a:cubicBezTo>
                        <a:cubicBezTo>
                          <a:pt x="0" y="5410"/>
                          <a:pt x="242" y="6560"/>
                          <a:pt x="575" y="7597"/>
                        </a:cubicBezTo>
                        <a:lnTo>
                          <a:pt x="10860" y="21600"/>
                        </a:lnTo>
                        <a:lnTo>
                          <a:pt x="20995" y="7597"/>
                        </a:lnTo>
                        <a:cubicBezTo>
                          <a:pt x="21480" y="6560"/>
                          <a:pt x="21600" y="5410"/>
                          <a:pt x="21480" y="4220"/>
                        </a:cubicBezTo>
                        <a:cubicBezTo>
                          <a:pt x="21115" y="3222"/>
                          <a:pt x="20420" y="2187"/>
                          <a:pt x="19632" y="1305"/>
                        </a:cubicBezTo>
                        <a:cubicBezTo>
                          <a:pt x="18575" y="575"/>
                          <a:pt x="17425" y="152"/>
                          <a:pt x="16275" y="0"/>
                        </a:cubicBezTo>
                        <a:cubicBezTo>
                          <a:pt x="15005" y="0"/>
                          <a:pt x="13735" y="152"/>
                          <a:pt x="12705" y="730"/>
                        </a:cubicBezTo>
                        <a:cubicBezTo>
                          <a:pt x="12176" y="1018"/>
                          <a:pt x="11254" y="1746"/>
                          <a:pt x="10860" y="2187"/>
                        </a:cubicBez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CC0000">
                          <a:alpha val="39999"/>
                        </a:srgb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45" name="AutoShape 562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921" y="2423"/>
                    <a:ext cx="61" cy="62"/>
                  </a:xfrm>
                  <a:custGeom>
                    <a:avLst/>
                    <a:gdLst>
                      <a:gd name="T0" fmla="*/ 10860 w 21600"/>
                      <a:gd name="T1" fmla="*/ 2187 h 21600"/>
                      <a:gd name="T2" fmla="*/ 2928 w 21600"/>
                      <a:gd name="T3" fmla="*/ 10800 h 21600"/>
                      <a:gd name="T4" fmla="*/ 10860 w 21600"/>
                      <a:gd name="T5" fmla="*/ 21600 h 21600"/>
                      <a:gd name="T6" fmla="*/ 18672 w 21600"/>
                      <a:gd name="T7" fmla="*/ 10800 h 21600"/>
                      <a:gd name="T8" fmla="*/ 17694720 60000 65536"/>
                      <a:gd name="T9" fmla="*/ 11796480 60000 65536"/>
                      <a:gd name="T10" fmla="*/ 5898240 60000 65536"/>
                      <a:gd name="T11" fmla="*/ 0 60000 65536"/>
                      <a:gd name="T12" fmla="*/ 5037 w 21600"/>
                      <a:gd name="T13" fmla="*/ 2277 h 21600"/>
                      <a:gd name="T14" fmla="*/ 16557 w 21600"/>
                      <a:gd name="T15" fmla="*/ 13677 h 2160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600" h="21600">
                        <a:moveTo>
                          <a:pt x="10860" y="2187"/>
                        </a:moveTo>
                        <a:cubicBezTo>
                          <a:pt x="10451" y="1746"/>
                          <a:pt x="9529" y="1018"/>
                          <a:pt x="9015" y="730"/>
                        </a:cubicBezTo>
                        <a:cubicBezTo>
                          <a:pt x="7865" y="152"/>
                          <a:pt x="6685" y="0"/>
                          <a:pt x="5415" y="0"/>
                        </a:cubicBezTo>
                        <a:cubicBezTo>
                          <a:pt x="4175" y="152"/>
                          <a:pt x="2995" y="575"/>
                          <a:pt x="1967" y="1305"/>
                        </a:cubicBezTo>
                        <a:cubicBezTo>
                          <a:pt x="1150" y="2187"/>
                          <a:pt x="575" y="3222"/>
                          <a:pt x="242" y="4220"/>
                        </a:cubicBezTo>
                        <a:cubicBezTo>
                          <a:pt x="0" y="5410"/>
                          <a:pt x="242" y="6560"/>
                          <a:pt x="575" y="7597"/>
                        </a:cubicBezTo>
                        <a:lnTo>
                          <a:pt x="10860" y="21600"/>
                        </a:lnTo>
                        <a:lnTo>
                          <a:pt x="20995" y="7597"/>
                        </a:lnTo>
                        <a:cubicBezTo>
                          <a:pt x="21480" y="6560"/>
                          <a:pt x="21600" y="5410"/>
                          <a:pt x="21480" y="4220"/>
                        </a:cubicBezTo>
                        <a:cubicBezTo>
                          <a:pt x="21115" y="3222"/>
                          <a:pt x="20420" y="2187"/>
                          <a:pt x="19632" y="1305"/>
                        </a:cubicBezTo>
                        <a:cubicBezTo>
                          <a:pt x="18575" y="575"/>
                          <a:pt x="17425" y="152"/>
                          <a:pt x="16275" y="0"/>
                        </a:cubicBezTo>
                        <a:cubicBezTo>
                          <a:pt x="15005" y="0"/>
                          <a:pt x="13735" y="152"/>
                          <a:pt x="12705" y="730"/>
                        </a:cubicBezTo>
                        <a:cubicBezTo>
                          <a:pt x="12176" y="1018"/>
                          <a:pt x="11254" y="1746"/>
                          <a:pt x="10860" y="2187"/>
                        </a:cubicBezTo>
                        <a:close/>
                      </a:path>
                    </a:pathLst>
                  </a:custGeom>
                  <a:solidFill>
                    <a:srgbClr val="FFEFEF"/>
                  </a:solidFill>
                  <a:ln w="15875" algn="ctr">
                    <a:noFill/>
                    <a:miter lim="800000"/>
                    <a:headEnd/>
                    <a:tailEnd/>
                  </a:ln>
                  <a:effectLst>
                    <a:outerShdw dist="25400" dir="5400000" algn="ctr" rotWithShape="0">
                      <a:srgbClr val="8A001A"/>
                    </a:outerShdw>
                  </a:effec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46" name="AutoShape 563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921" y="2750"/>
                    <a:ext cx="61" cy="61"/>
                  </a:xfrm>
                  <a:custGeom>
                    <a:avLst/>
                    <a:gdLst>
                      <a:gd name="T0" fmla="*/ 10860 w 21600"/>
                      <a:gd name="T1" fmla="*/ 2187 h 21600"/>
                      <a:gd name="T2" fmla="*/ 2928 w 21600"/>
                      <a:gd name="T3" fmla="*/ 10800 h 21600"/>
                      <a:gd name="T4" fmla="*/ 10860 w 21600"/>
                      <a:gd name="T5" fmla="*/ 21600 h 21600"/>
                      <a:gd name="T6" fmla="*/ 18672 w 21600"/>
                      <a:gd name="T7" fmla="*/ 10800 h 21600"/>
                      <a:gd name="T8" fmla="*/ 17694720 60000 65536"/>
                      <a:gd name="T9" fmla="*/ 11796480 60000 65536"/>
                      <a:gd name="T10" fmla="*/ 5898240 60000 65536"/>
                      <a:gd name="T11" fmla="*/ 0 60000 65536"/>
                      <a:gd name="T12" fmla="*/ 5037 w 21600"/>
                      <a:gd name="T13" fmla="*/ 2277 h 21600"/>
                      <a:gd name="T14" fmla="*/ 16557 w 21600"/>
                      <a:gd name="T15" fmla="*/ 13677 h 2160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600" h="21600">
                        <a:moveTo>
                          <a:pt x="10860" y="2187"/>
                        </a:moveTo>
                        <a:cubicBezTo>
                          <a:pt x="10451" y="1746"/>
                          <a:pt x="9529" y="1018"/>
                          <a:pt x="9015" y="730"/>
                        </a:cubicBezTo>
                        <a:cubicBezTo>
                          <a:pt x="7865" y="152"/>
                          <a:pt x="6685" y="0"/>
                          <a:pt x="5415" y="0"/>
                        </a:cubicBezTo>
                        <a:cubicBezTo>
                          <a:pt x="4175" y="152"/>
                          <a:pt x="2995" y="575"/>
                          <a:pt x="1967" y="1305"/>
                        </a:cubicBezTo>
                        <a:cubicBezTo>
                          <a:pt x="1150" y="2187"/>
                          <a:pt x="575" y="3222"/>
                          <a:pt x="242" y="4220"/>
                        </a:cubicBezTo>
                        <a:cubicBezTo>
                          <a:pt x="0" y="5410"/>
                          <a:pt x="242" y="6560"/>
                          <a:pt x="575" y="7597"/>
                        </a:cubicBezTo>
                        <a:lnTo>
                          <a:pt x="10860" y="21600"/>
                        </a:lnTo>
                        <a:lnTo>
                          <a:pt x="20995" y="7597"/>
                        </a:lnTo>
                        <a:cubicBezTo>
                          <a:pt x="21480" y="6560"/>
                          <a:pt x="21600" y="5410"/>
                          <a:pt x="21480" y="4220"/>
                        </a:cubicBezTo>
                        <a:cubicBezTo>
                          <a:pt x="21115" y="3222"/>
                          <a:pt x="20420" y="2187"/>
                          <a:pt x="19632" y="1305"/>
                        </a:cubicBezTo>
                        <a:cubicBezTo>
                          <a:pt x="18575" y="575"/>
                          <a:pt x="17425" y="152"/>
                          <a:pt x="16275" y="0"/>
                        </a:cubicBezTo>
                        <a:cubicBezTo>
                          <a:pt x="15005" y="0"/>
                          <a:pt x="13735" y="152"/>
                          <a:pt x="12705" y="730"/>
                        </a:cubicBezTo>
                        <a:cubicBezTo>
                          <a:pt x="12176" y="1018"/>
                          <a:pt x="11254" y="1746"/>
                          <a:pt x="10860" y="2187"/>
                        </a:cubicBezTo>
                        <a:close/>
                      </a:path>
                    </a:pathLst>
                  </a:custGeom>
                  <a:solidFill>
                    <a:srgbClr val="FFEFEF"/>
                  </a:solidFill>
                  <a:ln w="15875" algn="ctr">
                    <a:noFill/>
                    <a:miter lim="800000"/>
                    <a:headEnd/>
                    <a:tailEnd/>
                  </a:ln>
                  <a:effectLst>
                    <a:outerShdw dist="25400" dir="5400000" algn="ctr" rotWithShape="0">
                      <a:srgbClr val="8A001A"/>
                    </a:outerShdw>
                  </a:effec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47" name="AutoShape 564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410" y="2423"/>
                    <a:ext cx="61" cy="62"/>
                  </a:xfrm>
                  <a:custGeom>
                    <a:avLst/>
                    <a:gdLst>
                      <a:gd name="T0" fmla="*/ 10860 w 21600"/>
                      <a:gd name="T1" fmla="*/ 2187 h 21600"/>
                      <a:gd name="T2" fmla="*/ 2928 w 21600"/>
                      <a:gd name="T3" fmla="*/ 10800 h 21600"/>
                      <a:gd name="T4" fmla="*/ 10860 w 21600"/>
                      <a:gd name="T5" fmla="*/ 21600 h 21600"/>
                      <a:gd name="T6" fmla="*/ 18672 w 21600"/>
                      <a:gd name="T7" fmla="*/ 10800 h 21600"/>
                      <a:gd name="T8" fmla="*/ 17694720 60000 65536"/>
                      <a:gd name="T9" fmla="*/ 11796480 60000 65536"/>
                      <a:gd name="T10" fmla="*/ 5898240 60000 65536"/>
                      <a:gd name="T11" fmla="*/ 0 60000 65536"/>
                      <a:gd name="T12" fmla="*/ 5037 w 21600"/>
                      <a:gd name="T13" fmla="*/ 2277 h 21600"/>
                      <a:gd name="T14" fmla="*/ 16557 w 21600"/>
                      <a:gd name="T15" fmla="*/ 13677 h 2160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600" h="21600">
                        <a:moveTo>
                          <a:pt x="10860" y="2187"/>
                        </a:moveTo>
                        <a:cubicBezTo>
                          <a:pt x="10451" y="1746"/>
                          <a:pt x="9529" y="1018"/>
                          <a:pt x="9015" y="730"/>
                        </a:cubicBezTo>
                        <a:cubicBezTo>
                          <a:pt x="7865" y="152"/>
                          <a:pt x="6685" y="0"/>
                          <a:pt x="5415" y="0"/>
                        </a:cubicBezTo>
                        <a:cubicBezTo>
                          <a:pt x="4175" y="152"/>
                          <a:pt x="2995" y="575"/>
                          <a:pt x="1967" y="1305"/>
                        </a:cubicBezTo>
                        <a:cubicBezTo>
                          <a:pt x="1150" y="2187"/>
                          <a:pt x="575" y="3222"/>
                          <a:pt x="242" y="4220"/>
                        </a:cubicBezTo>
                        <a:cubicBezTo>
                          <a:pt x="0" y="5410"/>
                          <a:pt x="242" y="6560"/>
                          <a:pt x="575" y="7597"/>
                        </a:cubicBezTo>
                        <a:lnTo>
                          <a:pt x="10860" y="21600"/>
                        </a:lnTo>
                        <a:lnTo>
                          <a:pt x="20995" y="7597"/>
                        </a:lnTo>
                        <a:cubicBezTo>
                          <a:pt x="21480" y="6560"/>
                          <a:pt x="21600" y="5410"/>
                          <a:pt x="21480" y="4220"/>
                        </a:cubicBezTo>
                        <a:cubicBezTo>
                          <a:pt x="21115" y="3222"/>
                          <a:pt x="20420" y="2187"/>
                          <a:pt x="19632" y="1305"/>
                        </a:cubicBezTo>
                        <a:cubicBezTo>
                          <a:pt x="18575" y="575"/>
                          <a:pt x="17425" y="152"/>
                          <a:pt x="16275" y="0"/>
                        </a:cubicBezTo>
                        <a:cubicBezTo>
                          <a:pt x="15005" y="0"/>
                          <a:pt x="13735" y="152"/>
                          <a:pt x="12705" y="730"/>
                        </a:cubicBezTo>
                        <a:cubicBezTo>
                          <a:pt x="12176" y="1018"/>
                          <a:pt x="11254" y="1746"/>
                          <a:pt x="10860" y="2187"/>
                        </a:cubicBezTo>
                        <a:close/>
                      </a:path>
                    </a:pathLst>
                  </a:custGeom>
                  <a:solidFill>
                    <a:srgbClr val="FFEFEF"/>
                  </a:solidFill>
                  <a:ln w="15875" algn="ctr">
                    <a:noFill/>
                    <a:miter lim="800000"/>
                    <a:headEnd/>
                    <a:tailEnd/>
                  </a:ln>
                  <a:effectLst>
                    <a:outerShdw dist="25400" dir="5400000" algn="ctr" rotWithShape="0">
                      <a:srgbClr val="8A001A"/>
                    </a:outerShdw>
                  </a:effec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148" name="AutoShape 565"/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1410" y="2750"/>
                    <a:ext cx="61" cy="61"/>
                  </a:xfrm>
                  <a:custGeom>
                    <a:avLst/>
                    <a:gdLst>
                      <a:gd name="T0" fmla="*/ 10860 w 21600"/>
                      <a:gd name="T1" fmla="*/ 2187 h 21600"/>
                      <a:gd name="T2" fmla="*/ 2928 w 21600"/>
                      <a:gd name="T3" fmla="*/ 10800 h 21600"/>
                      <a:gd name="T4" fmla="*/ 10860 w 21600"/>
                      <a:gd name="T5" fmla="*/ 21600 h 21600"/>
                      <a:gd name="T6" fmla="*/ 18672 w 21600"/>
                      <a:gd name="T7" fmla="*/ 10800 h 21600"/>
                      <a:gd name="T8" fmla="*/ 17694720 60000 65536"/>
                      <a:gd name="T9" fmla="*/ 11796480 60000 65536"/>
                      <a:gd name="T10" fmla="*/ 5898240 60000 65536"/>
                      <a:gd name="T11" fmla="*/ 0 60000 65536"/>
                      <a:gd name="T12" fmla="*/ 5037 w 21600"/>
                      <a:gd name="T13" fmla="*/ 2277 h 21600"/>
                      <a:gd name="T14" fmla="*/ 16557 w 21600"/>
                      <a:gd name="T15" fmla="*/ 13677 h 21600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21600" h="21600">
                        <a:moveTo>
                          <a:pt x="10860" y="2187"/>
                        </a:moveTo>
                        <a:cubicBezTo>
                          <a:pt x="10451" y="1746"/>
                          <a:pt x="9529" y="1018"/>
                          <a:pt x="9015" y="730"/>
                        </a:cubicBezTo>
                        <a:cubicBezTo>
                          <a:pt x="7865" y="152"/>
                          <a:pt x="6685" y="0"/>
                          <a:pt x="5415" y="0"/>
                        </a:cubicBezTo>
                        <a:cubicBezTo>
                          <a:pt x="4175" y="152"/>
                          <a:pt x="2995" y="575"/>
                          <a:pt x="1967" y="1305"/>
                        </a:cubicBezTo>
                        <a:cubicBezTo>
                          <a:pt x="1150" y="2187"/>
                          <a:pt x="575" y="3222"/>
                          <a:pt x="242" y="4220"/>
                        </a:cubicBezTo>
                        <a:cubicBezTo>
                          <a:pt x="0" y="5410"/>
                          <a:pt x="242" y="6560"/>
                          <a:pt x="575" y="7597"/>
                        </a:cubicBezTo>
                        <a:lnTo>
                          <a:pt x="10860" y="21600"/>
                        </a:lnTo>
                        <a:lnTo>
                          <a:pt x="20995" y="7597"/>
                        </a:lnTo>
                        <a:cubicBezTo>
                          <a:pt x="21480" y="6560"/>
                          <a:pt x="21600" y="5410"/>
                          <a:pt x="21480" y="4220"/>
                        </a:cubicBezTo>
                        <a:cubicBezTo>
                          <a:pt x="21115" y="3222"/>
                          <a:pt x="20420" y="2187"/>
                          <a:pt x="19632" y="1305"/>
                        </a:cubicBezTo>
                        <a:cubicBezTo>
                          <a:pt x="18575" y="575"/>
                          <a:pt x="17425" y="152"/>
                          <a:pt x="16275" y="0"/>
                        </a:cubicBezTo>
                        <a:cubicBezTo>
                          <a:pt x="15005" y="0"/>
                          <a:pt x="13735" y="152"/>
                          <a:pt x="12705" y="730"/>
                        </a:cubicBezTo>
                        <a:cubicBezTo>
                          <a:pt x="12176" y="1018"/>
                          <a:pt x="11254" y="1746"/>
                          <a:pt x="10860" y="2187"/>
                        </a:cubicBezTo>
                        <a:close/>
                      </a:path>
                    </a:pathLst>
                  </a:custGeom>
                  <a:solidFill>
                    <a:srgbClr val="FFEFEF"/>
                  </a:solidFill>
                  <a:ln w="15875" algn="ctr">
                    <a:noFill/>
                    <a:miter lim="800000"/>
                    <a:headEnd/>
                    <a:tailEnd/>
                  </a:ln>
                  <a:effectLst>
                    <a:outerShdw dist="25400" dir="5400000" algn="ctr" rotWithShape="0">
                      <a:srgbClr val="8A001A"/>
                    </a:outerShdw>
                  </a:effec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543" name="Group 566"/>
                <p:cNvGrpSpPr>
                  <a:grpSpLocks/>
                </p:cNvGrpSpPr>
                <p:nvPr userDrawn="1"/>
              </p:nvGrpSpPr>
              <p:grpSpPr bwMode="auto">
                <a:xfrm>
                  <a:off x="1043" y="907"/>
                  <a:ext cx="317" cy="205"/>
                  <a:chOff x="3220" y="825"/>
                  <a:chExt cx="317" cy="205"/>
                </a:xfrm>
              </p:grpSpPr>
              <p:grpSp>
                <p:nvGrpSpPr>
                  <p:cNvPr id="544" name="Group 567"/>
                  <p:cNvGrpSpPr>
                    <a:grpSpLocks/>
                  </p:cNvGrpSpPr>
                  <p:nvPr/>
                </p:nvGrpSpPr>
                <p:grpSpPr bwMode="auto">
                  <a:xfrm>
                    <a:off x="3267" y="825"/>
                    <a:ext cx="72" cy="57"/>
                    <a:chOff x="2993" y="3227"/>
                    <a:chExt cx="113" cy="90"/>
                  </a:xfrm>
                </p:grpSpPr>
                <p:sp>
                  <p:nvSpPr>
                    <p:cNvPr id="76" name="Oval 56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017" y="3227"/>
                      <a:ext cx="89" cy="90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332125"/>
                        </a:gs>
                        <a:gs pos="100000">
                          <a:srgbClr val="332125">
                            <a:gamma/>
                            <a:shade val="46275"/>
                            <a:invGamma/>
                            <a:alpha val="0"/>
                          </a:srgb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77" name="Freeform 569"/>
                    <p:cNvSpPr>
                      <a:spLocks/>
                    </p:cNvSpPr>
                    <p:nvPr/>
                  </p:nvSpPr>
                  <p:spPr bwMode="auto">
                    <a:xfrm flipH="1">
                      <a:off x="2993" y="3249"/>
                      <a:ext cx="91" cy="44"/>
                    </a:xfrm>
                    <a:custGeom>
                      <a:avLst/>
                      <a:gdLst/>
                      <a:ahLst/>
                      <a:cxnLst>
                        <a:cxn ang="0">
                          <a:pos x="4" y="52"/>
                        </a:cxn>
                        <a:cxn ang="0">
                          <a:pos x="50" y="7"/>
                        </a:cxn>
                        <a:cxn ang="0">
                          <a:pos x="118" y="7"/>
                        </a:cxn>
                        <a:cxn ang="0">
                          <a:pos x="163" y="52"/>
                        </a:cxn>
                        <a:cxn ang="0">
                          <a:pos x="72" y="98"/>
                        </a:cxn>
                        <a:cxn ang="0">
                          <a:pos x="4" y="52"/>
                        </a:cxn>
                      </a:cxnLst>
                      <a:rect l="0" t="0" r="r" b="b"/>
                      <a:pathLst>
                        <a:path w="171" h="102">
                          <a:moveTo>
                            <a:pt x="4" y="52"/>
                          </a:moveTo>
                          <a:cubicBezTo>
                            <a:pt x="0" y="37"/>
                            <a:pt x="31" y="14"/>
                            <a:pt x="50" y="7"/>
                          </a:cubicBezTo>
                          <a:cubicBezTo>
                            <a:pt x="69" y="0"/>
                            <a:pt x="99" y="0"/>
                            <a:pt x="118" y="7"/>
                          </a:cubicBezTo>
                          <a:cubicBezTo>
                            <a:pt x="137" y="14"/>
                            <a:pt x="171" y="37"/>
                            <a:pt x="163" y="52"/>
                          </a:cubicBezTo>
                          <a:cubicBezTo>
                            <a:pt x="155" y="67"/>
                            <a:pt x="98" y="94"/>
                            <a:pt x="72" y="98"/>
                          </a:cubicBezTo>
                          <a:cubicBezTo>
                            <a:pt x="46" y="102"/>
                            <a:pt x="8" y="67"/>
                            <a:pt x="4" y="52"/>
                          </a:cubicBezTo>
                          <a:close/>
                        </a:path>
                      </a:pathLst>
                    </a:custGeom>
                    <a:solidFill>
                      <a:srgbClr val="333333"/>
                    </a:soli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545" name="Group 570"/>
                  <p:cNvGrpSpPr>
                    <a:grpSpLocks/>
                  </p:cNvGrpSpPr>
                  <p:nvPr/>
                </p:nvGrpSpPr>
                <p:grpSpPr bwMode="auto">
                  <a:xfrm flipH="1">
                    <a:off x="3447" y="838"/>
                    <a:ext cx="70" cy="57"/>
                    <a:chOff x="2993" y="3227"/>
                    <a:chExt cx="113" cy="90"/>
                  </a:xfrm>
                </p:grpSpPr>
                <p:sp>
                  <p:nvSpPr>
                    <p:cNvPr id="74" name="Oval 57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016" y="3227"/>
                      <a:ext cx="90" cy="90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332125"/>
                        </a:gs>
                        <a:gs pos="100000">
                          <a:srgbClr val="332125">
                            <a:gamma/>
                            <a:shade val="46275"/>
                            <a:invGamma/>
                            <a:alpha val="0"/>
                          </a:srgb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75" name="Freeform 572"/>
                    <p:cNvSpPr>
                      <a:spLocks/>
                    </p:cNvSpPr>
                    <p:nvPr/>
                  </p:nvSpPr>
                  <p:spPr bwMode="auto">
                    <a:xfrm flipH="1">
                      <a:off x="2993" y="3249"/>
                      <a:ext cx="90" cy="44"/>
                    </a:xfrm>
                    <a:custGeom>
                      <a:avLst/>
                      <a:gdLst/>
                      <a:ahLst/>
                      <a:cxnLst>
                        <a:cxn ang="0">
                          <a:pos x="4" y="52"/>
                        </a:cxn>
                        <a:cxn ang="0">
                          <a:pos x="50" y="7"/>
                        </a:cxn>
                        <a:cxn ang="0">
                          <a:pos x="118" y="7"/>
                        </a:cxn>
                        <a:cxn ang="0">
                          <a:pos x="163" y="52"/>
                        </a:cxn>
                        <a:cxn ang="0">
                          <a:pos x="72" y="98"/>
                        </a:cxn>
                        <a:cxn ang="0">
                          <a:pos x="4" y="52"/>
                        </a:cxn>
                      </a:cxnLst>
                      <a:rect l="0" t="0" r="r" b="b"/>
                      <a:pathLst>
                        <a:path w="171" h="102">
                          <a:moveTo>
                            <a:pt x="4" y="52"/>
                          </a:moveTo>
                          <a:cubicBezTo>
                            <a:pt x="0" y="37"/>
                            <a:pt x="31" y="14"/>
                            <a:pt x="50" y="7"/>
                          </a:cubicBezTo>
                          <a:cubicBezTo>
                            <a:pt x="69" y="0"/>
                            <a:pt x="99" y="0"/>
                            <a:pt x="118" y="7"/>
                          </a:cubicBezTo>
                          <a:cubicBezTo>
                            <a:pt x="137" y="14"/>
                            <a:pt x="171" y="37"/>
                            <a:pt x="163" y="52"/>
                          </a:cubicBezTo>
                          <a:cubicBezTo>
                            <a:pt x="155" y="67"/>
                            <a:pt x="98" y="94"/>
                            <a:pt x="72" y="98"/>
                          </a:cubicBezTo>
                          <a:cubicBezTo>
                            <a:pt x="46" y="102"/>
                            <a:pt x="8" y="67"/>
                            <a:pt x="4" y="52"/>
                          </a:cubicBezTo>
                          <a:close/>
                        </a:path>
                      </a:pathLst>
                    </a:custGeom>
                    <a:solidFill>
                      <a:srgbClr val="333333"/>
                    </a:solidFill>
                    <a:ln w="1587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sp>
                <p:nvSpPr>
                  <p:cNvPr id="65" name="Oval 573"/>
                  <p:cNvSpPr>
                    <a:spLocks noChangeArrowheads="1"/>
                  </p:cNvSpPr>
                  <p:nvPr/>
                </p:nvSpPr>
                <p:spPr bwMode="auto">
                  <a:xfrm>
                    <a:off x="3220" y="877"/>
                    <a:ext cx="89" cy="89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FA3262">
                          <a:alpha val="70000"/>
                        </a:srgbClr>
                      </a:gs>
                      <a:gs pos="100000">
                        <a:srgbClr val="FFDEBD"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grpSp>
                <p:nvGrpSpPr>
                  <p:cNvPr id="546" name="Group 574"/>
                  <p:cNvGrpSpPr>
                    <a:grpSpLocks/>
                  </p:cNvGrpSpPr>
                  <p:nvPr/>
                </p:nvGrpSpPr>
                <p:grpSpPr bwMode="auto">
                  <a:xfrm>
                    <a:off x="3447" y="890"/>
                    <a:ext cx="90" cy="89"/>
                    <a:chOff x="3946" y="2591"/>
                    <a:chExt cx="159" cy="159"/>
                  </a:xfrm>
                </p:grpSpPr>
                <p:sp>
                  <p:nvSpPr>
                    <p:cNvPr id="72" name="Oval 57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946" y="2591"/>
                      <a:ext cx="157" cy="159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A3262">
                            <a:alpha val="70000"/>
                          </a:srgbClr>
                        </a:gs>
                        <a:gs pos="100000">
                          <a:srgbClr val="FFDEBD">
                            <a:alpha val="0"/>
                          </a:srgb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73" name="Oval 57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013" y="2614"/>
                      <a:ext cx="92" cy="89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13B59">
                            <a:alpha val="30000"/>
                          </a:srgbClr>
                        </a:gs>
                        <a:gs pos="100000">
                          <a:srgbClr val="FFDEBD">
                            <a:alpha val="0"/>
                          </a:srgbClr>
                        </a:gs>
                      </a:gsLst>
                      <a:lin ang="2700000" scaled="1"/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  <p:sp>
                <p:nvSpPr>
                  <p:cNvPr id="67" name="AutoShape 577"/>
                  <p:cNvSpPr>
                    <a:spLocks noChangeArrowheads="1"/>
                  </p:cNvSpPr>
                  <p:nvPr/>
                </p:nvSpPr>
                <p:spPr bwMode="auto">
                  <a:xfrm rot="10800000">
                    <a:off x="3373" y="902"/>
                    <a:ext cx="14" cy="52"/>
                  </a:xfrm>
                  <a:custGeom>
                    <a:avLst/>
                    <a:gdLst>
                      <a:gd name="G0" fmla="+- 5400 0 0"/>
                      <a:gd name="G1" fmla="+- 21600 0 5400"/>
                      <a:gd name="G2" fmla="*/ 5400 1 2"/>
                      <a:gd name="G3" fmla="+- 21600 0 G2"/>
                      <a:gd name="G4" fmla="+/ 5400 21600 2"/>
                      <a:gd name="G5" fmla="+/ G1 0 2"/>
                      <a:gd name="G6" fmla="*/ 21600 21600 5400"/>
                      <a:gd name="G7" fmla="*/ G6 1 2"/>
                      <a:gd name="G8" fmla="+- 21600 0 G7"/>
                      <a:gd name="G9" fmla="*/ 21600 1 2"/>
                      <a:gd name="G10" fmla="+- 5400 0 G9"/>
                      <a:gd name="G11" fmla="?: G10 G8 0"/>
                      <a:gd name="G12" fmla="?: G10 G7 21600"/>
                      <a:gd name="T0" fmla="*/ 18900 w 21600"/>
                      <a:gd name="T1" fmla="*/ 10800 h 21600"/>
                      <a:gd name="T2" fmla="*/ 10800 w 21600"/>
                      <a:gd name="T3" fmla="*/ 21600 h 21600"/>
                      <a:gd name="T4" fmla="*/ 2700 w 21600"/>
                      <a:gd name="T5" fmla="*/ 10800 h 21600"/>
                      <a:gd name="T6" fmla="*/ 10800 w 21600"/>
                      <a:gd name="T7" fmla="*/ 0 h 21600"/>
                      <a:gd name="T8" fmla="*/ 4500 w 21600"/>
                      <a:gd name="T9" fmla="*/ 4500 h 21600"/>
                      <a:gd name="T10" fmla="*/ 17100 w 21600"/>
                      <a:gd name="T11" fmla="*/ 171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T8" t="T9" r="T10" b="T11"/>
                    <a:pathLst>
                      <a:path w="21600" h="21600">
                        <a:moveTo>
                          <a:pt x="0" y="0"/>
                        </a:moveTo>
                        <a:lnTo>
                          <a:pt x="5400" y="21600"/>
                        </a:lnTo>
                        <a:lnTo>
                          <a:pt x="16200" y="21600"/>
                        </a:lnTo>
                        <a:lnTo>
                          <a:pt x="2160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EEC0B4"/>
                      </a:gs>
                      <a:gs pos="100000">
                        <a:srgbClr val="EEC0B4">
                          <a:gamma/>
                          <a:tint val="80000"/>
                          <a:invGamma/>
                        </a:srgbClr>
                      </a:gs>
                    </a:gsLst>
                    <a:lin ang="5400000" scaled="1"/>
                  </a:gradFill>
                  <a:ln w="15875" algn="ctr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sp>
                <p:nvSpPr>
                  <p:cNvPr id="68" name="Oval 578"/>
                  <p:cNvSpPr>
                    <a:spLocks noChangeArrowheads="1"/>
                  </p:cNvSpPr>
                  <p:nvPr/>
                </p:nvSpPr>
                <p:spPr bwMode="auto">
                  <a:xfrm>
                    <a:off x="3322" y="863"/>
                    <a:ext cx="129" cy="129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FBE8DD">
                          <a:alpha val="60001"/>
                        </a:srgbClr>
                      </a:gs>
                      <a:gs pos="100000">
                        <a:schemeClr val="bg1">
                          <a:alpha val="20000"/>
                        </a:schemeClr>
                      </a:gs>
                    </a:gsLst>
                    <a:path path="shape">
                      <a:fillToRect l="50000" t="50000" r="50000" b="50000"/>
                    </a:path>
                  </a:gradFill>
                  <a:ln w="15875" algn="ctr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pitchFamily="34" charset="0"/>
                    </a:endParaRPr>
                  </a:p>
                </p:txBody>
              </p:sp>
              <p:grpSp>
                <p:nvGrpSpPr>
                  <p:cNvPr id="547" name="Group 579"/>
                  <p:cNvGrpSpPr>
                    <a:grpSpLocks/>
                  </p:cNvGrpSpPr>
                  <p:nvPr/>
                </p:nvGrpSpPr>
                <p:grpSpPr bwMode="auto">
                  <a:xfrm>
                    <a:off x="3317" y="979"/>
                    <a:ext cx="129" cy="51"/>
                    <a:chOff x="4490" y="3158"/>
                    <a:chExt cx="227" cy="91"/>
                  </a:xfrm>
                </p:grpSpPr>
                <p:sp>
                  <p:nvSpPr>
                    <p:cNvPr id="70" name="Oval 58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490" y="3158"/>
                      <a:ext cx="227" cy="91"/>
                    </a:xfrm>
                    <a:prstGeom prst="ellipse">
                      <a:avLst/>
                    </a:prstGeom>
                    <a:gradFill rotWithShape="1">
                      <a:gsLst>
                        <a:gs pos="0">
                          <a:srgbClr val="FFD1A3">
                            <a:alpha val="39999"/>
                          </a:srgbClr>
                        </a:gs>
                        <a:gs pos="100000">
                          <a:srgbClr val="FFDEBD">
                            <a:alpha val="0"/>
                          </a:srgbClr>
                        </a:gs>
                      </a:gsLst>
                      <a:path path="shape">
                        <a:fillToRect l="50000" t="50000" r="50000" b="50000"/>
                      </a:path>
                    </a:gradFill>
                    <a:ln w="15875" algn="ctr">
                      <a:noFill/>
                      <a:round/>
                      <a:headEnd/>
                      <a:tailEnd/>
                    </a:ln>
                    <a:effectLst/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  <p:sp>
                  <p:nvSpPr>
                    <p:cNvPr id="71" name="Freeform 581"/>
                    <p:cNvSpPr>
                      <a:spLocks/>
                    </p:cNvSpPr>
                    <p:nvPr/>
                  </p:nvSpPr>
                  <p:spPr bwMode="auto">
                    <a:xfrm>
                      <a:off x="4573" y="3204"/>
                      <a:ext cx="60" cy="4"/>
                    </a:xfrm>
                    <a:custGeom>
                      <a:avLst/>
                      <a:gdLst/>
                      <a:ahLst/>
                      <a:cxnLst>
                        <a:cxn ang="0">
                          <a:pos x="0" y="4"/>
                        </a:cxn>
                        <a:cxn ang="0">
                          <a:pos x="68" y="4"/>
                        </a:cxn>
                      </a:cxnLst>
                      <a:rect l="0" t="0" r="r" b="b"/>
                      <a:pathLst>
                        <a:path w="68" h="4">
                          <a:moveTo>
                            <a:pt x="0" y="4"/>
                          </a:moveTo>
                          <a:cubicBezTo>
                            <a:pt x="19" y="2"/>
                            <a:pt x="38" y="0"/>
                            <a:pt x="68" y="4"/>
                          </a:cubicBezTo>
                        </a:path>
                      </a:pathLst>
                    </a:custGeom>
                    <a:noFill/>
                    <a:ln w="15875" cap="flat" cmpd="sng">
                      <a:solidFill>
                        <a:srgbClr val="F6D3AC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zh-CN" altLang="en-US">
                        <a:latin typeface="Arial" pitchFamily="34" charset="0"/>
                      </a:endParaRPr>
                    </a:p>
                  </p:txBody>
                </p:sp>
              </p:grpSp>
            </p:grp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0" smtClean="0"/>
              <a:t>单击图标添加表格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05979"/>
            <a:ext cx="8229600" cy="438864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72"/>
          <p:cNvGrpSpPr>
            <a:grpSpLocks/>
          </p:cNvGrpSpPr>
          <p:nvPr/>
        </p:nvGrpSpPr>
        <p:grpSpPr bwMode="auto">
          <a:xfrm>
            <a:off x="2663825" y="0"/>
            <a:ext cx="450850" cy="438150"/>
            <a:chOff x="2715" y="3022"/>
            <a:chExt cx="284" cy="368"/>
          </a:xfrm>
        </p:grpSpPr>
        <p:sp>
          <p:nvSpPr>
            <p:cNvPr id="1297" name="AutoShape 273"/>
            <p:cNvSpPr>
              <a:spLocks noChangeArrowheads="1"/>
            </p:cNvSpPr>
            <p:nvPr/>
          </p:nvSpPr>
          <p:spPr bwMode="auto">
            <a:xfrm>
              <a:off x="2867" y="3022"/>
              <a:ext cx="22" cy="309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8000"/>
                </a:gs>
                <a:gs pos="100000">
                  <a:schemeClr val="folHlink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3" name="Group 274"/>
            <p:cNvGrpSpPr>
              <a:grpSpLocks/>
            </p:cNvGrpSpPr>
            <p:nvPr/>
          </p:nvGrpSpPr>
          <p:grpSpPr bwMode="auto">
            <a:xfrm rot="801070">
              <a:off x="2715" y="3097"/>
              <a:ext cx="174" cy="117"/>
              <a:chOff x="2825" y="3007"/>
              <a:chExt cx="229" cy="242"/>
            </a:xfrm>
          </p:grpSpPr>
          <p:sp>
            <p:nvSpPr>
              <p:cNvPr id="1299" name="Freeform 275"/>
              <p:cNvSpPr>
                <a:spLocks/>
              </p:cNvSpPr>
              <p:nvPr/>
            </p:nvSpPr>
            <p:spPr bwMode="auto">
              <a:xfrm>
                <a:off x="2856" y="3007"/>
                <a:ext cx="145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00" name="Freeform 276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4" name="Group 277"/>
            <p:cNvGrpSpPr>
              <a:grpSpLocks/>
            </p:cNvGrpSpPr>
            <p:nvPr/>
          </p:nvGrpSpPr>
          <p:grpSpPr bwMode="auto">
            <a:xfrm rot="-1941087">
              <a:off x="2791" y="3302"/>
              <a:ext cx="155" cy="88"/>
              <a:chOff x="2825" y="3007"/>
              <a:chExt cx="229" cy="242"/>
            </a:xfrm>
          </p:grpSpPr>
          <p:sp>
            <p:nvSpPr>
              <p:cNvPr id="1302" name="Freeform 278"/>
              <p:cNvSpPr>
                <a:spLocks/>
              </p:cNvSpPr>
              <p:nvPr/>
            </p:nvSpPr>
            <p:spPr bwMode="auto">
              <a:xfrm>
                <a:off x="2858" y="3005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03" name="Freeform 279"/>
              <p:cNvSpPr>
                <a:spLocks/>
              </p:cNvSpPr>
              <p:nvPr/>
            </p:nvSpPr>
            <p:spPr bwMode="auto">
              <a:xfrm rot="3996341" flipH="1">
                <a:off x="2853" y="3028"/>
                <a:ext cx="173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5" name="Group 280"/>
            <p:cNvGrpSpPr>
              <a:grpSpLocks/>
            </p:cNvGrpSpPr>
            <p:nvPr/>
          </p:nvGrpSpPr>
          <p:grpSpPr bwMode="auto">
            <a:xfrm rot="-4994473">
              <a:off x="2866" y="3171"/>
              <a:ext cx="133" cy="133"/>
              <a:chOff x="2825" y="3007"/>
              <a:chExt cx="229" cy="242"/>
            </a:xfrm>
          </p:grpSpPr>
          <p:sp>
            <p:nvSpPr>
              <p:cNvPr id="1305" name="Freeform 281"/>
              <p:cNvSpPr>
                <a:spLocks/>
              </p:cNvSpPr>
              <p:nvPr/>
            </p:nvSpPr>
            <p:spPr bwMode="auto">
              <a:xfrm>
                <a:off x="2859" y="3006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06" name="Freeform 282"/>
              <p:cNvSpPr>
                <a:spLocks/>
              </p:cNvSpPr>
              <p:nvPr/>
            </p:nvSpPr>
            <p:spPr bwMode="auto">
              <a:xfrm rot="3996341" flipH="1">
                <a:off x="2852" y="3029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</p:grpSp>
      <p:grpSp>
        <p:nvGrpSpPr>
          <p:cNvPr id="6" name="Group 283"/>
          <p:cNvGrpSpPr>
            <a:grpSpLocks/>
          </p:cNvGrpSpPr>
          <p:nvPr/>
        </p:nvGrpSpPr>
        <p:grpSpPr bwMode="auto">
          <a:xfrm rot="-3920841">
            <a:off x="2222501" y="-63500"/>
            <a:ext cx="176213" cy="303213"/>
            <a:chOff x="2825" y="3007"/>
            <a:chExt cx="229" cy="242"/>
          </a:xfrm>
        </p:grpSpPr>
        <p:sp>
          <p:nvSpPr>
            <p:cNvPr id="1308" name="Freeform 284"/>
            <p:cNvSpPr>
              <a:spLocks/>
            </p:cNvSpPr>
            <p:nvPr/>
          </p:nvSpPr>
          <p:spPr bwMode="auto">
            <a:xfrm>
              <a:off x="2859" y="3006"/>
              <a:ext cx="144" cy="242"/>
            </a:xfrm>
            <a:custGeom>
              <a:avLst/>
              <a:gdLst/>
              <a:ahLst/>
              <a:cxnLst>
                <a:cxn ang="0">
                  <a:pos x="205" y="38"/>
                </a:cxn>
                <a:cxn ang="0">
                  <a:pos x="69" y="106"/>
                </a:cxn>
                <a:cxn ang="0">
                  <a:pos x="23" y="332"/>
                </a:cxn>
                <a:cxn ang="0">
                  <a:pos x="205" y="38"/>
                </a:cxn>
              </a:cxnLst>
              <a:rect l="0" t="0" r="r" b="b"/>
              <a:pathLst>
                <a:path w="213" h="343">
                  <a:moveTo>
                    <a:pt x="205" y="38"/>
                  </a:moveTo>
                  <a:cubicBezTo>
                    <a:pt x="213" y="0"/>
                    <a:pt x="99" y="57"/>
                    <a:pt x="69" y="106"/>
                  </a:cubicBezTo>
                  <a:cubicBezTo>
                    <a:pt x="39" y="155"/>
                    <a:pt x="0" y="343"/>
                    <a:pt x="23" y="332"/>
                  </a:cubicBezTo>
                  <a:cubicBezTo>
                    <a:pt x="46" y="321"/>
                    <a:pt x="197" y="76"/>
                    <a:pt x="205" y="38"/>
                  </a:cubicBezTo>
                  <a:close/>
                </a:path>
              </a:pathLst>
            </a:custGeom>
            <a:solidFill>
              <a:schemeClr val="folHlink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sp>
          <p:nvSpPr>
            <p:cNvPr id="1309" name="Freeform 285"/>
            <p:cNvSpPr>
              <a:spLocks/>
            </p:cNvSpPr>
            <p:nvPr/>
          </p:nvSpPr>
          <p:spPr bwMode="auto">
            <a:xfrm rot="3996341" flipH="1">
              <a:off x="2852" y="3029"/>
              <a:ext cx="175" cy="229"/>
            </a:xfrm>
            <a:custGeom>
              <a:avLst/>
              <a:gdLst/>
              <a:ahLst/>
              <a:cxnLst>
                <a:cxn ang="0">
                  <a:pos x="205" y="38"/>
                </a:cxn>
                <a:cxn ang="0">
                  <a:pos x="69" y="106"/>
                </a:cxn>
                <a:cxn ang="0">
                  <a:pos x="23" y="332"/>
                </a:cxn>
                <a:cxn ang="0">
                  <a:pos x="205" y="38"/>
                </a:cxn>
              </a:cxnLst>
              <a:rect l="0" t="0" r="r" b="b"/>
              <a:pathLst>
                <a:path w="213" h="343">
                  <a:moveTo>
                    <a:pt x="205" y="38"/>
                  </a:moveTo>
                  <a:cubicBezTo>
                    <a:pt x="213" y="0"/>
                    <a:pt x="99" y="57"/>
                    <a:pt x="69" y="106"/>
                  </a:cubicBezTo>
                  <a:cubicBezTo>
                    <a:pt x="39" y="155"/>
                    <a:pt x="0" y="343"/>
                    <a:pt x="23" y="332"/>
                  </a:cubicBezTo>
                  <a:cubicBezTo>
                    <a:pt x="46" y="321"/>
                    <a:pt x="197" y="76"/>
                    <a:pt x="205" y="38"/>
                  </a:cubicBezTo>
                  <a:close/>
                </a:path>
              </a:pathLst>
            </a:custGeom>
            <a:gradFill rotWithShape="1">
              <a:gsLst>
                <a:gs pos="0">
                  <a:srgbClr val="008000"/>
                </a:gs>
                <a:gs pos="100000">
                  <a:srgbClr val="336600"/>
                </a:gs>
              </a:gsLst>
              <a:lin ang="0" scaled="1"/>
            </a:gra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</p:grpSp>
      <p:grpSp>
        <p:nvGrpSpPr>
          <p:cNvPr id="7" name="Group 286"/>
          <p:cNvGrpSpPr>
            <a:grpSpLocks/>
          </p:cNvGrpSpPr>
          <p:nvPr/>
        </p:nvGrpSpPr>
        <p:grpSpPr bwMode="auto">
          <a:xfrm>
            <a:off x="1008063" y="0"/>
            <a:ext cx="450850" cy="751285"/>
            <a:chOff x="2692" y="2886"/>
            <a:chExt cx="284" cy="631"/>
          </a:xfrm>
        </p:grpSpPr>
        <p:sp>
          <p:nvSpPr>
            <p:cNvPr id="1311" name="AutoShape 287"/>
            <p:cNvSpPr>
              <a:spLocks noChangeArrowheads="1"/>
            </p:cNvSpPr>
            <p:nvPr/>
          </p:nvSpPr>
          <p:spPr bwMode="auto">
            <a:xfrm flipH="1">
              <a:off x="2825" y="2886"/>
              <a:ext cx="32" cy="513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8000"/>
                </a:gs>
                <a:gs pos="100000">
                  <a:schemeClr val="folHlink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8" name="Group 288"/>
            <p:cNvGrpSpPr>
              <a:grpSpLocks/>
            </p:cNvGrpSpPr>
            <p:nvPr/>
          </p:nvGrpSpPr>
          <p:grpSpPr bwMode="auto">
            <a:xfrm rot="-4306443">
              <a:off x="2818" y="3012"/>
              <a:ext cx="147" cy="134"/>
              <a:chOff x="2825" y="3007"/>
              <a:chExt cx="229" cy="242"/>
            </a:xfrm>
          </p:grpSpPr>
          <p:sp>
            <p:nvSpPr>
              <p:cNvPr id="1313" name="Freeform 289"/>
              <p:cNvSpPr>
                <a:spLocks/>
              </p:cNvSpPr>
              <p:nvPr/>
            </p:nvSpPr>
            <p:spPr bwMode="auto">
              <a:xfrm>
                <a:off x="2858" y="3006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14" name="Freeform 290"/>
              <p:cNvSpPr>
                <a:spLocks/>
              </p:cNvSpPr>
              <p:nvPr/>
            </p:nvSpPr>
            <p:spPr bwMode="auto">
              <a:xfrm rot="3996341" flipH="1">
                <a:off x="2853" y="3030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9" name="Group 291"/>
            <p:cNvGrpSpPr>
              <a:grpSpLocks/>
            </p:cNvGrpSpPr>
            <p:nvPr/>
          </p:nvGrpSpPr>
          <p:grpSpPr bwMode="auto">
            <a:xfrm rot="801070">
              <a:off x="2692" y="3165"/>
              <a:ext cx="174" cy="117"/>
              <a:chOff x="2825" y="3007"/>
              <a:chExt cx="229" cy="242"/>
            </a:xfrm>
          </p:grpSpPr>
          <p:sp>
            <p:nvSpPr>
              <p:cNvPr id="1316" name="Freeform 292"/>
              <p:cNvSpPr>
                <a:spLocks/>
              </p:cNvSpPr>
              <p:nvPr/>
            </p:nvSpPr>
            <p:spPr bwMode="auto">
              <a:xfrm>
                <a:off x="2856" y="3007"/>
                <a:ext cx="145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17" name="Freeform 293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0" name="Group 294"/>
            <p:cNvGrpSpPr>
              <a:grpSpLocks/>
            </p:cNvGrpSpPr>
            <p:nvPr/>
          </p:nvGrpSpPr>
          <p:grpSpPr bwMode="auto">
            <a:xfrm rot="-4320000">
              <a:off x="2778" y="3396"/>
              <a:ext cx="155" cy="88"/>
              <a:chOff x="2825" y="3007"/>
              <a:chExt cx="229" cy="242"/>
            </a:xfrm>
          </p:grpSpPr>
          <p:sp>
            <p:nvSpPr>
              <p:cNvPr id="1319" name="Freeform 295"/>
              <p:cNvSpPr>
                <a:spLocks/>
              </p:cNvSpPr>
              <p:nvPr/>
            </p:nvSpPr>
            <p:spPr bwMode="auto">
              <a:xfrm>
                <a:off x="2859" y="3005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20" name="Freeform 296"/>
              <p:cNvSpPr>
                <a:spLocks/>
              </p:cNvSpPr>
              <p:nvPr/>
            </p:nvSpPr>
            <p:spPr bwMode="auto">
              <a:xfrm rot="3996341" flipH="1">
                <a:off x="2854" y="3030"/>
                <a:ext cx="173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1" name="Group 297"/>
            <p:cNvGrpSpPr>
              <a:grpSpLocks/>
            </p:cNvGrpSpPr>
            <p:nvPr/>
          </p:nvGrpSpPr>
          <p:grpSpPr bwMode="auto">
            <a:xfrm rot="-4994473">
              <a:off x="2843" y="3239"/>
              <a:ext cx="133" cy="133"/>
              <a:chOff x="2825" y="3007"/>
              <a:chExt cx="229" cy="242"/>
            </a:xfrm>
          </p:grpSpPr>
          <p:sp>
            <p:nvSpPr>
              <p:cNvPr id="1322" name="Freeform 298"/>
              <p:cNvSpPr>
                <a:spLocks/>
              </p:cNvSpPr>
              <p:nvPr/>
            </p:nvSpPr>
            <p:spPr bwMode="auto">
              <a:xfrm>
                <a:off x="2859" y="3006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23" name="Freeform 299"/>
              <p:cNvSpPr>
                <a:spLocks/>
              </p:cNvSpPr>
              <p:nvPr/>
            </p:nvSpPr>
            <p:spPr bwMode="auto">
              <a:xfrm rot="3996341" flipH="1">
                <a:off x="2852" y="3029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</p:grpSp>
      <p:sp>
        <p:nvSpPr>
          <p:cNvPr id="1324" name="Rectangle 300"/>
          <p:cNvSpPr>
            <a:spLocks noChangeArrowheads="1"/>
          </p:cNvSpPr>
          <p:nvPr/>
        </p:nvSpPr>
        <p:spPr bwMode="auto">
          <a:xfrm>
            <a:off x="2627314" y="0"/>
            <a:ext cx="720725" cy="816769"/>
          </a:xfrm>
          <a:prstGeom prst="rect">
            <a:avLst/>
          </a:prstGeom>
          <a:solidFill>
            <a:schemeClr val="bg1">
              <a:alpha val="39999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pitchFamily="34" charset="0"/>
            </a:endParaRPr>
          </a:p>
        </p:txBody>
      </p:sp>
      <p:grpSp>
        <p:nvGrpSpPr>
          <p:cNvPr id="12" name="Group 301"/>
          <p:cNvGrpSpPr>
            <a:grpSpLocks/>
          </p:cNvGrpSpPr>
          <p:nvPr/>
        </p:nvGrpSpPr>
        <p:grpSpPr bwMode="auto">
          <a:xfrm>
            <a:off x="468313" y="0"/>
            <a:ext cx="576262" cy="2112169"/>
            <a:chOff x="4694" y="0"/>
            <a:chExt cx="431" cy="2750"/>
          </a:xfrm>
        </p:grpSpPr>
        <p:grpSp>
          <p:nvGrpSpPr>
            <p:cNvPr id="13" name="Group 302"/>
            <p:cNvGrpSpPr>
              <a:grpSpLocks/>
            </p:cNvGrpSpPr>
            <p:nvPr/>
          </p:nvGrpSpPr>
          <p:grpSpPr bwMode="auto">
            <a:xfrm rot="1368130">
              <a:off x="4717" y="0"/>
              <a:ext cx="229" cy="242"/>
              <a:chOff x="2825" y="3007"/>
              <a:chExt cx="229" cy="242"/>
            </a:xfrm>
          </p:grpSpPr>
          <p:sp>
            <p:nvSpPr>
              <p:cNvPr id="1327" name="Freeform 303"/>
              <p:cNvSpPr>
                <a:spLocks/>
              </p:cNvSpPr>
              <p:nvPr/>
            </p:nvSpPr>
            <p:spPr bwMode="auto">
              <a:xfrm>
                <a:off x="2856" y="3007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28" name="Freeform 304"/>
              <p:cNvSpPr>
                <a:spLocks/>
              </p:cNvSpPr>
              <p:nvPr/>
            </p:nvSpPr>
            <p:spPr bwMode="auto">
              <a:xfrm rot="3996341" flipH="1">
                <a:off x="2851" y="3031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rgbClr val="85B400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sp>
          <p:nvSpPr>
            <p:cNvPr id="1329" name="AutoShape 305"/>
            <p:cNvSpPr>
              <a:spLocks noChangeArrowheads="1"/>
            </p:cNvSpPr>
            <p:nvPr/>
          </p:nvSpPr>
          <p:spPr bwMode="auto">
            <a:xfrm>
              <a:off x="4921" y="0"/>
              <a:ext cx="24" cy="2659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8000"/>
                </a:gs>
                <a:gs pos="100000">
                  <a:schemeClr val="folHlink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14" name="Group 306"/>
            <p:cNvGrpSpPr>
              <a:grpSpLocks/>
            </p:cNvGrpSpPr>
            <p:nvPr/>
          </p:nvGrpSpPr>
          <p:grpSpPr bwMode="auto">
            <a:xfrm rot="-3920841">
              <a:off x="4882" y="226"/>
              <a:ext cx="229" cy="242"/>
              <a:chOff x="2825" y="3007"/>
              <a:chExt cx="229" cy="242"/>
            </a:xfrm>
          </p:grpSpPr>
          <p:sp>
            <p:nvSpPr>
              <p:cNvPr id="1331" name="Freeform 307"/>
              <p:cNvSpPr>
                <a:spLocks/>
              </p:cNvSpPr>
              <p:nvPr/>
            </p:nvSpPr>
            <p:spPr bwMode="auto">
              <a:xfrm>
                <a:off x="2858" y="3007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32" name="Freeform 308"/>
              <p:cNvSpPr>
                <a:spLocks/>
              </p:cNvSpPr>
              <p:nvPr/>
            </p:nvSpPr>
            <p:spPr bwMode="auto">
              <a:xfrm rot="3996341" flipH="1">
                <a:off x="2852" y="3031"/>
                <a:ext cx="175" cy="228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5" name="Group 309"/>
            <p:cNvGrpSpPr>
              <a:grpSpLocks/>
            </p:cNvGrpSpPr>
            <p:nvPr/>
          </p:nvGrpSpPr>
          <p:grpSpPr bwMode="auto">
            <a:xfrm rot="801070">
              <a:off x="4765" y="1349"/>
              <a:ext cx="207" cy="181"/>
              <a:chOff x="2825" y="3007"/>
              <a:chExt cx="229" cy="242"/>
            </a:xfrm>
          </p:grpSpPr>
          <p:sp>
            <p:nvSpPr>
              <p:cNvPr id="1334" name="Freeform 310"/>
              <p:cNvSpPr>
                <a:spLocks/>
              </p:cNvSpPr>
              <p:nvPr/>
            </p:nvSpPr>
            <p:spPr bwMode="auto">
              <a:xfrm>
                <a:off x="2856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35" name="Freeform 311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6" name="Group 312"/>
            <p:cNvGrpSpPr>
              <a:grpSpLocks/>
            </p:cNvGrpSpPr>
            <p:nvPr/>
          </p:nvGrpSpPr>
          <p:grpSpPr bwMode="auto">
            <a:xfrm rot="1368130">
              <a:off x="4717" y="777"/>
              <a:ext cx="229" cy="204"/>
              <a:chOff x="2825" y="3007"/>
              <a:chExt cx="229" cy="242"/>
            </a:xfrm>
          </p:grpSpPr>
          <p:sp>
            <p:nvSpPr>
              <p:cNvPr id="1337" name="Freeform 313"/>
              <p:cNvSpPr>
                <a:spLocks/>
              </p:cNvSpPr>
              <p:nvPr/>
            </p:nvSpPr>
            <p:spPr bwMode="auto">
              <a:xfrm>
                <a:off x="2856" y="3006"/>
                <a:ext cx="144" cy="243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38" name="Freeform 314"/>
              <p:cNvSpPr>
                <a:spLocks/>
              </p:cNvSpPr>
              <p:nvPr/>
            </p:nvSpPr>
            <p:spPr bwMode="auto">
              <a:xfrm rot="3996341" flipH="1">
                <a:off x="2851" y="3031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7" name="Group 315"/>
            <p:cNvGrpSpPr>
              <a:grpSpLocks/>
            </p:cNvGrpSpPr>
            <p:nvPr/>
          </p:nvGrpSpPr>
          <p:grpSpPr bwMode="auto">
            <a:xfrm rot="1368130">
              <a:off x="4694" y="363"/>
              <a:ext cx="252" cy="242"/>
              <a:chOff x="2825" y="3007"/>
              <a:chExt cx="229" cy="242"/>
            </a:xfrm>
          </p:grpSpPr>
          <p:sp>
            <p:nvSpPr>
              <p:cNvPr id="1340" name="Freeform 316"/>
              <p:cNvSpPr>
                <a:spLocks/>
              </p:cNvSpPr>
              <p:nvPr/>
            </p:nvSpPr>
            <p:spPr bwMode="auto">
              <a:xfrm>
                <a:off x="2856" y="3007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41" name="Freeform 317"/>
              <p:cNvSpPr>
                <a:spLocks/>
              </p:cNvSpPr>
              <p:nvPr/>
            </p:nvSpPr>
            <p:spPr bwMode="auto">
              <a:xfrm rot="3996341" flipH="1">
                <a:off x="2852" y="3031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8" name="Group 318"/>
            <p:cNvGrpSpPr>
              <a:grpSpLocks/>
            </p:cNvGrpSpPr>
            <p:nvPr/>
          </p:nvGrpSpPr>
          <p:grpSpPr bwMode="auto">
            <a:xfrm rot="-3920841">
              <a:off x="4882" y="521"/>
              <a:ext cx="229" cy="242"/>
              <a:chOff x="2825" y="3007"/>
              <a:chExt cx="229" cy="242"/>
            </a:xfrm>
          </p:grpSpPr>
          <p:sp>
            <p:nvSpPr>
              <p:cNvPr id="1343" name="Freeform 319"/>
              <p:cNvSpPr>
                <a:spLocks/>
              </p:cNvSpPr>
              <p:nvPr/>
            </p:nvSpPr>
            <p:spPr bwMode="auto">
              <a:xfrm>
                <a:off x="2859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44" name="Freeform 320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19" name="Group 321"/>
            <p:cNvGrpSpPr>
              <a:grpSpLocks/>
            </p:cNvGrpSpPr>
            <p:nvPr/>
          </p:nvGrpSpPr>
          <p:grpSpPr bwMode="auto">
            <a:xfrm rot="-3920841">
              <a:off x="4897" y="1027"/>
              <a:ext cx="229" cy="227"/>
              <a:chOff x="2825" y="3007"/>
              <a:chExt cx="229" cy="242"/>
            </a:xfrm>
          </p:grpSpPr>
          <p:sp>
            <p:nvSpPr>
              <p:cNvPr id="1346" name="Freeform 322"/>
              <p:cNvSpPr>
                <a:spLocks/>
              </p:cNvSpPr>
              <p:nvPr/>
            </p:nvSpPr>
            <p:spPr bwMode="auto">
              <a:xfrm>
                <a:off x="2859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47" name="Freeform 323"/>
              <p:cNvSpPr>
                <a:spLocks/>
              </p:cNvSpPr>
              <p:nvPr/>
            </p:nvSpPr>
            <p:spPr bwMode="auto">
              <a:xfrm rot="3996341" flipH="1">
                <a:off x="2852" y="3029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20" name="Group 324"/>
            <p:cNvGrpSpPr>
              <a:grpSpLocks/>
            </p:cNvGrpSpPr>
            <p:nvPr/>
          </p:nvGrpSpPr>
          <p:grpSpPr bwMode="auto">
            <a:xfrm rot="-3920841">
              <a:off x="4866" y="1542"/>
              <a:ext cx="229" cy="159"/>
              <a:chOff x="2825" y="3007"/>
              <a:chExt cx="229" cy="242"/>
            </a:xfrm>
          </p:grpSpPr>
          <p:sp>
            <p:nvSpPr>
              <p:cNvPr id="1349" name="Freeform 325"/>
              <p:cNvSpPr>
                <a:spLocks/>
              </p:cNvSpPr>
              <p:nvPr/>
            </p:nvSpPr>
            <p:spPr bwMode="auto">
              <a:xfrm>
                <a:off x="2859" y="3005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50" name="Freeform 326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21" name="Group 327"/>
            <p:cNvGrpSpPr>
              <a:grpSpLocks/>
            </p:cNvGrpSpPr>
            <p:nvPr/>
          </p:nvGrpSpPr>
          <p:grpSpPr bwMode="auto">
            <a:xfrm rot="-4306443">
              <a:off x="4863" y="2082"/>
              <a:ext cx="229" cy="159"/>
              <a:chOff x="2825" y="3007"/>
              <a:chExt cx="229" cy="242"/>
            </a:xfrm>
          </p:grpSpPr>
          <p:sp>
            <p:nvSpPr>
              <p:cNvPr id="1352" name="Freeform 328"/>
              <p:cNvSpPr>
                <a:spLocks/>
              </p:cNvSpPr>
              <p:nvPr/>
            </p:nvSpPr>
            <p:spPr bwMode="auto">
              <a:xfrm>
                <a:off x="2857" y="3006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53" name="Freeform 329"/>
              <p:cNvSpPr>
                <a:spLocks/>
              </p:cNvSpPr>
              <p:nvPr/>
            </p:nvSpPr>
            <p:spPr bwMode="auto">
              <a:xfrm rot="3996341" flipH="1">
                <a:off x="2851" y="3031"/>
                <a:ext cx="175" cy="228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22" name="Group 330"/>
            <p:cNvGrpSpPr>
              <a:grpSpLocks/>
            </p:cNvGrpSpPr>
            <p:nvPr/>
          </p:nvGrpSpPr>
          <p:grpSpPr bwMode="auto">
            <a:xfrm rot="801070">
              <a:off x="4740" y="1797"/>
              <a:ext cx="207" cy="181"/>
              <a:chOff x="2825" y="3007"/>
              <a:chExt cx="229" cy="242"/>
            </a:xfrm>
          </p:grpSpPr>
          <p:sp>
            <p:nvSpPr>
              <p:cNvPr id="1355" name="Freeform 331"/>
              <p:cNvSpPr>
                <a:spLocks/>
              </p:cNvSpPr>
              <p:nvPr/>
            </p:nvSpPr>
            <p:spPr bwMode="auto">
              <a:xfrm>
                <a:off x="2857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56" name="Freeform 332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23" name="Group 333"/>
            <p:cNvGrpSpPr>
              <a:grpSpLocks/>
            </p:cNvGrpSpPr>
            <p:nvPr/>
          </p:nvGrpSpPr>
          <p:grpSpPr bwMode="auto">
            <a:xfrm rot="801070">
              <a:off x="4740" y="2296"/>
              <a:ext cx="207" cy="181"/>
              <a:chOff x="2825" y="3007"/>
              <a:chExt cx="229" cy="242"/>
            </a:xfrm>
          </p:grpSpPr>
          <p:sp>
            <p:nvSpPr>
              <p:cNvPr id="1358" name="Freeform 334"/>
              <p:cNvSpPr>
                <a:spLocks/>
              </p:cNvSpPr>
              <p:nvPr/>
            </p:nvSpPr>
            <p:spPr bwMode="auto">
              <a:xfrm>
                <a:off x="2857" y="3006"/>
                <a:ext cx="144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59" name="Freeform 335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24" name="Group 336"/>
            <p:cNvGrpSpPr>
              <a:grpSpLocks/>
            </p:cNvGrpSpPr>
            <p:nvPr/>
          </p:nvGrpSpPr>
          <p:grpSpPr bwMode="auto">
            <a:xfrm rot="-1941087">
              <a:off x="4830" y="2614"/>
              <a:ext cx="184" cy="136"/>
              <a:chOff x="2825" y="3007"/>
              <a:chExt cx="229" cy="242"/>
            </a:xfrm>
          </p:grpSpPr>
          <p:sp>
            <p:nvSpPr>
              <p:cNvPr id="1361" name="Freeform 337"/>
              <p:cNvSpPr>
                <a:spLocks/>
              </p:cNvSpPr>
              <p:nvPr/>
            </p:nvSpPr>
            <p:spPr bwMode="auto">
              <a:xfrm>
                <a:off x="2859" y="3005"/>
                <a:ext cx="143" cy="243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62" name="Freeform 338"/>
              <p:cNvSpPr>
                <a:spLocks/>
              </p:cNvSpPr>
              <p:nvPr/>
            </p:nvSpPr>
            <p:spPr bwMode="auto">
              <a:xfrm rot="3996341" flipH="1">
                <a:off x="2853" y="3029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25" name="Group 339"/>
            <p:cNvGrpSpPr>
              <a:grpSpLocks/>
            </p:cNvGrpSpPr>
            <p:nvPr/>
          </p:nvGrpSpPr>
          <p:grpSpPr bwMode="auto">
            <a:xfrm rot="-4994473">
              <a:off x="4896" y="2434"/>
              <a:ext cx="206" cy="157"/>
              <a:chOff x="2825" y="3007"/>
              <a:chExt cx="229" cy="242"/>
            </a:xfrm>
          </p:grpSpPr>
          <p:sp>
            <p:nvSpPr>
              <p:cNvPr id="1364" name="Freeform 340"/>
              <p:cNvSpPr>
                <a:spLocks/>
              </p:cNvSpPr>
              <p:nvPr/>
            </p:nvSpPr>
            <p:spPr bwMode="auto">
              <a:xfrm>
                <a:off x="2858" y="3005"/>
                <a:ext cx="143" cy="243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65" name="Freeform 341"/>
              <p:cNvSpPr>
                <a:spLocks/>
              </p:cNvSpPr>
              <p:nvPr/>
            </p:nvSpPr>
            <p:spPr bwMode="auto">
              <a:xfrm rot="3996341" flipH="1">
                <a:off x="2850" y="3029"/>
                <a:ext cx="176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</p:grpSp>
      <p:sp>
        <p:nvSpPr>
          <p:cNvPr id="1366" name="Rectangle 342"/>
          <p:cNvSpPr>
            <a:spLocks noChangeArrowheads="1"/>
          </p:cNvSpPr>
          <p:nvPr/>
        </p:nvSpPr>
        <p:spPr bwMode="auto">
          <a:xfrm>
            <a:off x="430214" y="0"/>
            <a:ext cx="612775" cy="2301479"/>
          </a:xfrm>
          <a:prstGeom prst="rect">
            <a:avLst/>
          </a:prstGeom>
          <a:solidFill>
            <a:schemeClr val="bg1">
              <a:alpha val="39999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Arial" pitchFamily="34" charset="0"/>
            </a:endParaRPr>
          </a:p>
        </p:txBody>
      </p:sp>
      <p:grpSp>
        <p:nvGrpSpPr>
          <p:cNvPr id="26" name="Group 343"/>
          <p:cNvGrpSpPr>
            <a:grpSpLocks/>
          </p:cNvGrpSpPr>
          <p:nvPr/>
        </p:nvGrpSpPr>
        <p:grpSpPr bwMode="auto">
          <a:xfrm>
            <a:off x="0" y="0"/>
            <a:ext cx="450850" cy="1028700"/>
            <a:chOff x="2222" y="0"/>
            <a:chExt cx="284" cy="864"/>
          </a:xfrm>
        </p:grpSpPr>
        <p:sp>
          <p:nvSpPr>
            <p:cNvPr id="1368" name="AutoShape 344"/>
            <p:cNvSpPr>
              <a:spLocks noChangeArrowheads="1"/>
            </p:cNvSpPr>
            <p:nvPr/>
          </p:nvSpPr>
          <p:spPr bwMode="auto">
            <a:xfrm>
              <a:off x="2374" y="0"/>
              <a:ext cx="22" cy="763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8000"/>
                </a:gs>
                <a:gs pos="100000">
                  <a:schemeClr val="folHlink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  <p:grpSp>
          <p:nvGrpSpPr>
            <p:cNvPr id="27" name="Group 345"/>
            <p:cNvGrpSpPr>
              <a:grpSpLocks/>
            </p:cNvGrpSpPr>
            <p:nvPr/>
          </p:nvGrpSpPr>
          <p:grpSpPr bwMode="auto">
            <a:xfrm rot="-4306443">
              <a:off x="2348" y="376"/>
              <a:ext cx="147" cy="134"/>
              <a:chOff x="2825" y="3007"/>
              <a:chExt cx="229" cy="242"/>
            </a:xfrm>
          </p:grpSpPr>
          <p:sp>
            <p:nvSpPr>
              <p:cNvPr id="1370" name="Freeform 346"/>
              <p:cNvSpPr>
                <a:spLocks/>
              </p:cNvSpPr>
              <p:nvPr/>
            </p:nvSpPr>
            <p:spPr bwMode="auto">
              <a:xfrm>
                <a:off x="2858" y="3006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71" name="Freeform 347"/>
              <p:cNvSpPr>
                <a:spLocks/>
              </p:cNvSpPr>
              <p:nvPr/>
            </p:nvSpPr>
            <p:spPr bwMode="auto">
              <a:xfrm rot="3996341" flipH="1">
                <a:off x="2853" y="3030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28" name="Group 348"/>
            <p:cNvGrpSpPr>
              <a:grpSpLocks/>
            </p:cNvGrpSpPr>
            <p:nvPr/>
          </p:nvGrpSpPr>
          <p:grpSpPr bwMode="auto">
            <a:xfrm rot="801070">
              <a:off x="2222" y="207"/>
              <a:ext cx="174" cy="117"/>
              <a:chOff x="2825" y="3007"/>
              <a:chExt cx="229" cy="242"/>
            </a:xfrm>
          </p:grpSpPr>
          <p:sp>
            <p:nvSpPr>
              <p:cNvPr id="1373" name="Freeform 349"/>
              <p:cNvSpPr>
                <a:spLocks/>
              </p:cNvSpPr>
              <p:nvPr/>
            </p:nvSpPr>
            <p:spPr bwMode="auto">
              <a:xfrm>
                <a:off x="2856" y="3007"/>
                <a:ext cx="145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74" name="Freeform 350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29" name="Group 351"/>
            <p:cNvGrpSpPr>
              <a:grpSpLocks/>
            </p:cNvGrpSpPr>
            <p:nvPr/>
          </p:nvGrpSpPr>
          <p:grpSpPr bwMode="auto">
            <a:xfrm rot="801070">
              <a:off x="2222" y="529"/>
              <a:ext cx="174" cy="117"/>
              <a:chOff x="2825" y="3007"/>
              <a:chExt cx="229" cy="242"/>
            </a:xfrm>
          </p:grpSpPr>
          <p:sp>
            <p:nvSpPr>
              <p:cNvPr id="1376" name="Freeform 352"/>
              <p:cNvSpPr>
                <a:spLocks/>
              </p:cNvSpPr>
              <p:nvPr/>
            </p:nvSpPr>
            <p:spPr bwMode="auto">
              <a:xfrm>
                <a:off x="2856" y="3007"/>
                <a:ext cx="145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77" name="Freeform 353"/>
              <p:cNvSpPr>
                <a:spLocks/>
              </p:cNvSpPr>
              <p:nvPr/>
            </p:nvSpPr>
            <p:spPr bwMode="auto">
              <a:xfrm rot="3996341" flipH="1">
                <a:off x="2852" y="3030"/>
                <a:ext cx="174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30" name="Group 354"/>
            <p:cNvGrpSpPr>
              <a:grpSpLocks/>
            </p:cNvGrpSpPr>
            <p:nvPr/>
          </p:nvGrpSpPr>
          <p:grpSpPr bwMode="auto">
            <a:xfrm rot="-3120000">
              <a:off x="2302" y="743"/>
              <a:ext cx="155" cy="88"/>
              <a:chOff x="2825" y="3007"/>
              <a:chExt cx="229" cy="242"/>
            </a:xfrm>
          </p:grpSpPr>
          <p:sp>
            <p:nvSpPr>
              <p:cNvPr id="1379" name="Freeform 355"/>
              <p:cNvSpPr>
                <a:spLocks/>
              </p:cNvSpPr>
              <p:nvPr/>
            </p:nvSpPr>
            <p:spPr bwMode="auto">
              <a:xfrm>
                <a:off x="2859" y="3005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80" name="Freeform 356"/>
              <p:cNvSpPr>
                <a:spLocks/>
              </p:cNvSpPr>
              <p:nvPr/>
            </p:nvSpPr>
            <p:spPr bwMode="auto">
              <a:xfrm rot="3996341" flipH="1">
                <a:off x="2853" y="3030"/>
                <a:ext cx="173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  <p:grpSp>
          <p:nvGrpSpPr>
            <p:cNvPr id="31" name="Group 357"/>
            <p:cNvGrpSpPr>
              <a:grpSpLocks/>
            </p:cNvGrpSpPr>
            <p:nvPr/>
          </p:nvGrpSpPr>
          <p:grpSpPr bwMode="auto">
            <a:xfrm rot="-4994473">
              <a:off x="2373" y="603"/>
              <a:ext cx="133" cy="133"/>
              <a:chOff x="2825" y="3007"/>
              <a:chExt cx="229" cy="242"/>
            </a:xfrm>
          </p:grpSpPr>
          <p:sp>
            <p:nvSpPr>
              <p:cNvPr id="1382" name="Freeform 358"/>
              <p:cNvSpPr>
                <a:spLocks/>
              </p:cNvSpPr>
              <p:nvPr/>
            </p:nvSpPr>
            <p:spPr bwMode="auto">
              <a:xfrm>
                <a:off x="2859" y="3006"/>
                <a:ext cx="143" cy="242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solidFill>
                <a:schemeClr val="folHlink"/>
              </a:soli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  <p:sp>
            <p:nvSpPr>
              <p:cNvPr id="1383" name="Freeform 359"/>
              <p:cNvSpPr>
                <a:spLocks/>
              </p:cNvSpPr>
              <p:nvPr/>
            </p:nvSpPr>
            <p:spPr bwMode="auto">
              <a:xfrm rot="3996341" flipH="1">
                <a:off x="2852" y="3029"/>
                <a:ext cx="175" cy="229"/>
              </a:xfrm>
              <a:custGeom>
                <a:avLst/>
                <a:gdLst/>
                <a:ahLst/>
                <a:cxnLst>
                  <a:cxn ang="0">
                    <a:pos x="205" y="38"/>
                  </a:cxn>
                  <a:cxn ang="0">
                    <a:pos x="69" y="106"/>
                  </a:cxn>
                  <a:cxn ang="0">
                    <a:pos x="23" y="332"/>
                  </a:cxn>
                  <a:cxn ang="0">
                    <a:pos x="205" y="38"/>
                  </a:cxn>
                </a:cxnLst>
                <a:rect l="0" t="0" r="r" b="b"/>
                <a:pathLst>
                  <a:path w="213" h="343">
                    <a:moveTo>
                      <a:pt x="205" y="38"/>
                    </a:moveTo>
                    <a:cubicBezTo>
                      <a:pt x="213" y="0"/>
                      <a:pt x="99" y="57"/>
                      <a:pt x="69" y="106"/>
                    </a:cubicBezTo>
                    <a:cubicBezTo>
                      <a:pt x="39" y="155"/>
                      <a:pt x="0" y="343"/>
                      <a:pt x="23" y="332"/>
                    </a:cubicBezTo>
                    <a:cubicBezTo>
                      <a:pt x="46" y="321"/>
                      <a:pt x="197" y="76"/>
                      <a:pt x="205" y="38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8000"/>
                  </a:gs>
                  <a:gs pos="100000">
                    <a:srgbClr val="336600"/>
                  </a:gs>
                </a:gsLst>
                <a:lin ang="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latin typeface="Arial" pitchFamily="34" charset="0"/>
                </a:endParaRPr>
              </a:p>
            </p:txBody>
          </p:sp>
        </p:grpSp>
      </p:grpSp>
      <p:sp>
        <p:nvSpPr>
          <p:cNvPr id="1385" name="Freeform 361"/>
          <p:cNvSpPr>
            <a:spLocks/>
          </p:cNvSpPr>
          <p:nvPr/>
        </p:nvSpPr>
        <p:spPr bwMode="auto">
          <a:xfrm>
            <a:off x="863601" y="5954"/>
            <a:ext cx="569913" cy="154424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8" y="341"/>
              </a:cxn>
              <a:cxn ang="0">
                <a:pos x="159" y="704"/>
              </a:cxn>
              <a:cxn ang="0">
                <a:pos x="340" y="998"/>
              </a:cxn>
              <a:cxn ang="0">
                <a:pos x="272" y="1248"/>
              </a:cxn>
              <a:cxn ang="0">
                <a:pos x="113" y="1293"/>
              </a:cxn>
              <a:cxn ang="0">
                <a:pos x="45" y="1225"/>
              </a:cxn>
              <a:cxn ang="0">
                <a:pos x="45" y="1112"/>
              </a:cxn>
              <a:cxn ang="0">
                <a:pos x="113" y="1044"/>
              </a:cxn>
              <a:cxn ang="0">
                <a:pos x="227" y="1044"/>
              </a:cxn>
              <a:cxn ang="0">
                <a:pos x="272" y="1134"/>
              </a:cxn>
              <a:cxn ang="0">
                <a:pos x="249" y="1225"/>
              </a:cxn>
              <a:cxn ang="0">
                <a:pos x="159" y="1248"/>
              </a:cxn>
              <a:cxn ang="0">
                <a:pos x="91" y="1202"/>
              </a:cxn>
              <a:cxn ang="0">
                <a:pos x="91" y="1134"/>
              </a:cxn>
              <a:cxn ang="0">
                <a:pos x="136" y="1089"/>
              </a:cxn>
              <a:cxn ang="0">
                <a:pos x="204" y="1089"/>
              </a:cxn>
              <a:cxn ang="0">
                <a:pos x="227" y="1157"/>
              </a:cxn>
              <a:cxn ang="0">
                <a:pos x="181" y="1202"/>
              </a:cxn>
              <a:cxn ang="0">
                <a:pos x="136" y="1202"/>
              </a:cxn>
            </a:cxnLst>
            <a:rect l="0" t="0" r="r" b="b"/>
            <a:pathLst>
              <a:path w="359" h="1297">
                <a:moveTo>
                  <a:pt x="0" y="0"/>
                </a:moveTo>
                <a:cubicBezTo>
                  <a:pt x="21" y="112"/>
                  <a:pt x="42" y="224"/>
                  <a:pt x="68" y="341"/>
                </a:cubicBezTo>
                <a:cubicBezTo>
                  <a:pt x="94" y="458"/>
                  <a:pt x="114" y="595"/>
                  <a:pt x="159" y="704"/>
                </a:cubicBezTo>
                <a:cubicBezTo>
                  <a:pt x="204" y="813"/>
                  <a:pt x="321" y="907"/>
                  <a:pt x="340" y="998"/>
                </a:cubicBezTo>
                <a:cubicBezTo>
                  <a:pt x="359" y="1089"/>
                  <a:pt x="310" y="1199"/>
                  <a:pt x="272" y="1248"/>
                </a:cubicBezTo>
                <a:cubicBezTo>
                  <a:pt x="234" y="1297"/>
                  <a:pt x="151" y="1297"/>
                  <a:pt x="113" y="1293"/>
                </a:cubicBezTo>
                <a:cubicBezTo>
                  <a:pt x="75" y="1289"/>
                  <a:pt x="56" y="1255"/>
                  <a:pt x="45" y="1225"/>
                </a:cubicBezTo>
                <a:cubicBezTo>
                  <a:pt x="34" y="1195"/>
                  <a:pt x="34" y="1142"/>
                  <a:pt x="45" y="1112"/>
                </a:cubicBezTo>
                <a:cubicBezTo>
                  <a:pt x="56" y="1082"/>
                  <a:pt x="83" y="1055"/>
                  <a:pt x="113" y="1044"/>
                </a:cubicBezTo>
                <a:cubicBezTo>
                  <a:pt x="143" y="1033"/>
                  <a:pt x="201" y="1029"/>
                  <a:pt x="227" y="1044"/>
                </a:cubicBezTo>
                <a:cubicBezTo>
                  <a:pt x="253" y="1059"/>
                  <a:pt x="268" y="1104"/>
                  <a:pt x="272" y="1134"/>
                </a:cubicBezTo>
                <a:cubicBezTo>
                  <a:pt x="276" y="1164"/>
                  <a:pt x="268" y="1206"/>
                  <a:pt x="249" y="1225"/>
                </a:cubicBezTo>
                <a:cubicBezTo>
                  <a:pt x="230" y="1244"/>
                  <a:pt x="185" y="1252"/>
                  <a:pt x="159" y="1248"/>
                </a:cubicBezTo>
                <a:cubicBezTo>
                  <a:pt x="133" y="1244"/>
                  <a:pt x="102" y="1221"/>
                  <a:pt x="91" y="1202"/>
                </a:cubicBezTo>
                <a:cubicBezTo>
                  <a:pt x="80" y="1183"/>
                  <a:pt x="84" y="1153"/>
                  <a:pt x="91" y="1134"/>
                </a:cubicBezTo>
                <a:cubicBezTo>
                  <a:pt x="98" y="1115"/>
                  <a:pt x="117" y="1097"/>
                  <a:pt x="136" y="1089"/>
                </a:cubicBezTo>
                <a:cubicBezTo>
                  <a:pt x="155" y="1081"/>
                  <a:pt x="189" y="1078"/>
                  <a:pt x="204" y="1089"/>
                </a:cubicBezTo>
                <a:cubicBezTo>
                  <a:pt x="219" y="1100"/>
                  <a:pt x="231" y="1138"/>
                  <a:pt x="227" y="1157"/>
                </a:cubicBezTo>
                <a:cubicBezTo>
                  <a:pt x="223" y="1176"/>
                  <a:pt x="196" y="1195"/>
                  <a:pt x="181" y="1202"/>
                </a:cubicBezTo>
                <a:cubicBezTo>
                  <a:pt x="166" y="1209"/>
                  <a:pt x="147" y="1209"/>
                  <a:pt x="136" y="1202"/>
                </a:cubicBezTo>
              </a:path>
            </a:pathLst>
          </a:custGeom>
          <a:noFill/>
          <a:ln w="15875" cap="flat" cmpd="sng">
            <a:solidFill>
              <a:srgbClr val="EAEAEA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latin typeface="Arial" pitchFamily="34" charset="0"/>
            </a:endParaRPr>
          </a:p>
        </p:txBody>
      </p:sp>
      <p:sp>
        <p:nvSpPr>
          <p:cNvPr id="1386" name="Freeform 362"/>
          <p:cNvSpPr>
            <a:spLocks/>
          </p:cNvSpPr>
          <p:nvPr/>
        </p:nvSpPr>
        <p:spPr bwMode="auto">
          <a:xfrm>
            <a:off x="1150938" y="735807"/>
            <a:ext cx="546100" cy="341710"/>
          </a:xfrm>
          <a:custGeom>
            <a:avLst/>
            <a:gdLst/>
            <a:ahLst/>
            <a:cxnLst>
              <a:cxn ang="0">
                <a:pos x="0" y="132"/>
              </a:cxn>
              <a:cxn ang="0">
                <a:pos x="136" y="268"/>
              </a:cxn>
              <a:cxn ang="0">
                <a:pos x="295" y="246"/>
              </a:cxn>
              <a:cxn ang="0">
                <a:pos x="340" y="132"/>
              </a:cxn>
              <a:cxn ang="0">
                <a:pos x="317" y="19"/>
              </a:cxn>
              <a:cxn ang="0">
                <a:pos x="227" y="19"/>
              </a:cxn>
              <a:cxn ang="0">
                <a:pos x="159" y="64"/>
              </a:cxn>
              <a:cxn ang="0">
                <a:pos x="159" y="178"/>
              </a:cxn>
              <a:cxn ang="0">
                <a:pos x="204" y="223"/>
              </a:cxn>
              <a:cxn ang="0">
                <a:pos x="272" y="223"/>
              </a:cxn>
              <a:cxn ang="0">
                <a:pos x="295" y="155"/>
              </a:cxn>
              <a:cxn ang="0">
                <a:pos x="295" y="87"/>
              </a:cxn>
              <a:cxn ang="0">
                <a:pos x="227" y="64"/>
              </a:cxn>
              <a:cxn ang="0">
                <a:pos x="204" y="132"/>
              </a:cxn>
              <a:cxn ang="0">
                <a:pos x="249" y="155"/>
              </a:cxn>
            </a:cxnLst>
            <a:rect l="0" t="0" r="r" b="b"/>
            <a:pathLst>
              <a:path w="344" h="287">
                <a:moveTo>
                  <a:pt x="0" y="132"/>
                </a:moveTo>
                <a:cubicBezTo>
                  <a:pt x="43" y="190"/>
                  <a:pt x="87" y="249"/>
                  <a:pt x="136" y="268"/>
                </a:cubicBezTo>
                <a:cubicBezTo>
                  <a:pt x="185" y="287"/>
                  <a:pt x="261" y="269"/>
                  <a:pt x="295" y="246"/>
                </a:cubicBezTo>
                <a:cubicBezTo>
                  <a:pt x="329" y="223"/>
                  <a:pt x="336" y="170"/>
                  <a:pt x="340" y="132"/>
                </a:cubicBezTo>
                <a:cubicBezTo>
                  <a:pt x="344" y="94"/>
                  <a:pt x="336" y="38"/>
                  <a:pt x="317" y="19"/>
                </a:cubicBezTo>
                <a:cubicBezTo>
                  <a:pt x="298" y="0"/>
                  <a:pt x="253" y="11"/>
                  <a:pt x="227" y="19"/>
                </a:cubicBezTo>
                <a:cubicBezTo>
                  <a:pt x="201" y="27"/>
                  <a:pt x="170" y="37"/>
                  <a:pt x="159" y="64"/>
                </a:cubicBezTo>
                <a:cubicBezTo>
                  <a:pt x="148" y="91"/>
                  <a:pt x="152" y="152"/>
                  <a:pt x="159" y="178"/>
                </a:cubicBezTo>
                <a:cubicBezTo>
                  <a:pt x="166" y="204"/>
                  <a:pt x="185" y="215"/>
                  <a:pt x="204" y="223"/>
                </a:cubicBezTo>
                <a:cubicBezTo>
                  <a:pt x="223" y="231"/>
                  <a:pt x="257" y="234"/>
                  <a:pt x="272" y="223"/>
                </a:cubicBezTo>
                <a:cubicBezTo>
                  <a:pt x="287" y="212"/>
                  <a:pt x="291" y="178"/>
                  <a:pt x="295" y="155"/>
                </a:cubicBezTo>
                <a:cubicBezTo>
                  <a:pt x="299" y="132"/>
                  <a:pt x="306" y="102"/>
                  <a:pt x="295" y="87"/>
                </a:cubicBezTo>
                <a:cubicBezTo>
                  <a:pt x="284" y="72"/>
                  <a:pt x="242" y="57"/>
                  <a:pt x="227" y="64"/>
                </a:cubicBezTo>
                <a:cubicBezTo>
                  <a:pt x="212" y="71"/>
                  <a:pt x="200" y="117"/>
                  <a:pt x="204" y="132"/>
                </a:cubicBezTo>
                <a:cubicBezTo>
                  <a:pt x="208" y="147"/>
                  <a:pt x="256" y="155"/>
                  <a:pt x="249" y="155"/>
                </a:cubicBezTo>
              </a:path>
            </a:pathLst>
          </a:custGeom>
          <a:noFill/>
          <a:ln w="15875" cap="flat" cmpd="sng">
            <a:solidFill>
              <a:srgbClr val="EAEAEA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latin typeface="Arial" pitchFamily="34" charset="0"/>
            </a:endParaRPr>
          </a:p>
        </p:txBody>
      </p:sp>
      <p:sp>
        <p:nvSpPr>
          <p:cNvPr id="1387" name="Freeform 363"/>
          <p:cNvSpPr>
            <a:spLocks/>
          </p:cNvSpPr>
          <p:nvPr/>
        </p:nvSpPr>
        <p:spPr bwMode="auto">
          <a:xfrm>
            <a:off x="1547813" y="5954"/>
            <a:ext cx="360362" cy="406003"/>
          </a:xfrm>
          <a:custGeom>
            <a:avLst/>
            <a:gdLst/>
            <a:ahLst/>
            <a:cxnLst>
              <a:cxn ang="0">
                <a:pos x="45" y="0"/>
              </a:cxn>
              <a:cxn ang="0">
                <a:pos x="23" y="137"/>
              </a:cxn>
              <a:cxn ang="0">
                <a:pos x="0" y="295"/>
              </a:cxn>
              <a:cxn ang="0">
                <a:pos x="23" y="431"/>
              </a:cxn>
              <a:cxn ang="0">
                <a:pos x="113" y="499"/>
              </a:cxn>
              <a:cxn ang="0">
                <a:pos x="272" y="477"/>
              </a:cxn>
              <a:cxn ang="0">
                <a:pos x="340" y="341"/>
              </a:cxn>
              <a:cxn ang="0">
                <a:pos x="295" y="205"/>
              </a:cxn>
              <a:cxn ang="0">
                <a:pos x="136" y="159"/>
              </a:cxn>
              <a:cxn ang="0">
                <a:pos x="68" y="250"/>
              </a:cxn>
              <a:cxn ang="0">
                <a:pos x="68" y="318"/>
              </a:cxn>
              <a:cxn ang="0">
                <a:pos x="91" y="409"/>
              </a:cxn>
              <a:cxn ang="0">
                <a:pos x="159" y="431"/>
              </a:cxn>
              <a:cxn ang="0">
                <a:pos x="227" y="431"/>
              </a:cxn>
            </a:cxnLst>
            <a:rect l="0" t="0" r="r" b="b"/>
            <a:pathLst>
              <a:path w="344" h="507">
                <a:moveTo>
                  <a:pt x="45" y="0"/>
                </a:moveTo>
                <a:cubicBezTo>
                  <a:pt x="37" y="44"/>
                  <a:pt x="30" y="88"/>
                  <a:pt x="23" y="137"/>
                </a:cubicBezTo>
                <a:cubicBezTo>
                  <a:pt x="16" y="186"/>
                  <a:pt x="0" y="246"/>
                  <a:pt x="0" y="295"/>
                </a:cubicBezTo>
                <a:cubicBezTo>
                  <a:pt x="0" y="344"/>
                  <a:pt x="4" y="397"/>
                  <a:pt x="23" y="431"/>
                </a:cubicBezTo>
                <a:cubicBezTo>
                  <a:pt x="42" y="465"/>
                  <a:pt x="72" y="491"/>
                  <a:pt x="113" y="499"/>
                </a:cubicBezTo>
                <a:cubicBezTo>
                  <a:pt x="154" y="507"/>
                  <a:pt x="234" y="503"/>
                  <a:pt x="272" y="477"/>
                </a:cubicBezTo>
                <a:cubicBezTo>
                  <a:pt x="310" y="451"/>
                  <a:pt x="336" y="386"/>
                  <a:pt x="340" y="341"/>
                </a:cubicBezTo>
                <a:cubicBezTo>
                  <a:pt x="344" y="296"/>
                  <a:pt x="329" y="235"/>
                  <a:pt x="295" y="205"/>
                </a:cubicBezTo>
                <a:cubicBezTo>
                  <a:pt x="261" y="175"/>
                  <a:pt x="174" y="152"/>
                  <a:pt x="136" y="159"/>
                </a:cubicBezTo>
                <a:cubicBezTo>
                  <a:pt x="98" y="166"/>
                  <a:pt x="79" y="223"/>
                  <a:pt x="68" y="250"/>
                </a:cubicBezTo>
                <a:cubicBezTo>
                  <a:pt x="57" y="277"/>
                  <a:pt x="64" y="292"/>
                  <a:pt x="68" y="318"/>
                </a:cubicBezTo>
                <a:cubicBezTo>
                  <a:pt x="72" y="344"/>
                  <a:pt x="76" y="390"/>
                  <a:pt x="91" y="409"/>
                </a:cubicBezTo>
                <a:cubicBezTo>
                  <a:pt x="106" y="428"/>
                  <a:pt x="136" y="427"/>
                  <a:pt x="159" y="431"/>
                </a:cubicBezTo>
                <a:cubicBezTo>
                  <a:pt x="182" y="435"/>
                  <a:pt x="204" y="454"/>
                  <a:pt x="227" y="431"/>
                </a:cubicBezTo>
              </a:path>
            </a:pathLst>
          </a:custGeom>
          <a:noFill/>
          <a:ln w="15875" cap="flat" cmpd="sng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latin typeface="Arial" pitchFamily="34" charset="0"/>
            </a:endParaRPr>
          </a:p>
        </p:txBody>
      </p:sp>
      <p:sp>
        <p:nvSpPr>
          <p:cNvPr id="1388" name="Freeform 364"/>
          <p:cNvSpPr>
            <a:spLocks/>
          </p:cNvSpPr>
          <p:nvPr/>
        </p:nvSpPr>
        <p:spPr bwMode="auto">
          <a:xfrm>
            <a:off x="2400301" y="5953"/>
            <a:ext cx="227013" cy="1081088"/>
          </a:xfrm>
          <a:custGeom>
            <a:avLst/>
            <a:gdLst/>
            <a:ahLst/>
            <a:cxnLst>
              <a:cxn ang="0">
                <a:pos x="53" y="0"/>
              </a:cxn>
              <a:cxn ang="0">
                <a:pos x="98" y="114"/>
              </a:cxn>
              <a:cxn ang="0">
                <a:pos x="7" y="522"/>
              </a:cxn>
              <a:cxn ang="0">
                <a:pos x="53" y="794"/>
              </a:cxn>
              <a:cxn ang="0">
                <a:pos x="143" y="908"/>
              </a:cxn>
            </a:cxnLst>
            <a:rect l="0" t="0" r="r" b="b"/>
            <a:pathLst>
              <a:path w="143" h="908">
                <a:moveTo>
                  <a:pt x="53" y="0"/>
                </a:moveTo>
                <a:cubicBezTo>
                  <a:pt x="79" y="13"/>
                  <a:pt x="106" y="27"/>
                  <a:pt x="98" y="114"/>
                </a:cubicBezTo>
                <a:cubicBezTo>
                  <a:pt x="90" y="201"/>
                  <a:pt x="14" y="409"/>
                  <a:pt x="7" y="522"/>
                </a:cubicBezTo>
                <a:cubicBezTo>
                  <a:pt x="0" y="635"/>
                  <a:pt x="30" y="730"/>
                  <a:pt x="53" y="794"/>
                </a:cubicBezTo>
                <a:cubicBezTo>
                  <a:pt x="76" y="858"/>
                  <a:pt x="109" y="883"/>
                  <a:pt x="143" y="908"/>
                </a:cubicBezTo>
              </a:path>
            </a:pathLst>
          </a:custGeom>
          <a:noFill/>
          <a:ln w="15875" cap="flat" cmpd="sng">
            <a:solidFill>
              <a:srgbClr val="EAEAEA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latin typeface="Arial" pitchFamily="34" charset="0"/>
            </a:endParaRPr>
          </a:p>
        </p:txBody>
      </p:sp>
      <p:sp>
        <p:nvSpPr>
          <p:cNvPr id="1389" name="Freeform 365"/>
          <p:cNvSpPr>
            <a:spLocks/>
          </p:cNvSpPr>
          <p:nvPr/>
        </p:nvSpPr>
        <p:spPr bwMode="auto">
          <a:xfrm>
            <a:off x="3324225" y="5954"/>
            <a:ext cx="612775" cy="590550"/>
          </a:xfrm>
          <a:custGeom>
            <a:avLst/>
            <a:gdLst/>
            <a:ahLst/>
            <a:cxnLst>
              <a:cxn ang="0">
                <a:pos x="15" y="0"/>
              </a:cxn>
              <a:cxn ang="0">
                <a:pos x="15" y="273"/>
              </a:cxn>
              <a:cxn ang="0">
                <a:pos x="106" y="454"/>
              </a:cxn>
              <a:cxn ang="0">
                <a:pos x="264" y="477"/>
              </a:cxn>
              <a:cxn ang="0">
                <a:pos x="378" y="341"/>
              </a:cxn>
              <a:cxn ang="0">
                <a:pos x="310" y="182"/>
              </a:cxn>
              <a:cxn ang="0">
                <a:pos x="174" y="182"/>
              </a:cxn>
              <a:cxn ang="0">
                <a:pos x="128" y="295"/>
              </a:cxn>
              <a:cxn ang="0">
                <a:pos x="196" y="386"/>
              </a:cxn>
              <a:cxn ang="0">
                <a:pos x="310" y="363"/>
              </a:cxn>
              <a:cxn ang="0">
                <a:pos x="310" y="227"/>
              </a:cxn>
            </a:cxnLst>
            <a:rect l="0" t="0" r="r" b="b"/>
            <a:pathLst>
              <a:path w="386" h="496">
                <a:moveTo>
                  <a:pt x="15" y="0"/>
                </a:moveTo>
                <a:cubicBezTo>
                  <a:pt x="7" y="98"/>
                  <a:pt x="0" y="197"/>
                  <a:pt x="15" y="273"/>
                </a:cubicBezTo>
                <a:cubicBezTo>
                  <a:pt x="30" y="349"/>
                  <a:pt x="65" y="420"/>
                  <a:pt x="106" y="454"/>
                </a:cubicBezTo>
                <a:cubicBezTo>
                  <a:pt x="147" y="488"/>
                  <a:pt x="219" y="496"/>
                  <a:pt x="264" y="477"/>
                </a:cubicBezTo>
                <a:cubicBezTo>
                  <a:pt x="309" y="458"/>
                  <a:pt x="370" y="390"/>
                  <a:pt x="378" y="341"/>
                </a:cubicBezTo>
                <a:cubicBezTo>
                  <a:pt x="386" y="292"/>
                  <a:pt x="344" y="208"/>
                  <a:pt x="310" y="182"/>
                </a:cubicBezTo>
                <a:cubicBezTo>
                  <a:pt x="276" y="156"/>
                  <a:pt x="204" y="163"/>
                  <a:pt x="174" y="182"/>
                </a:cubicBezTo>
                <a:cubicBezTo>
                  <a:pt x="144" y="201"/>
                  <a:pt x="124" y="261"/>
                  <a:pt x="128" y="295"/>
                </a:cubicBezTo>
                <a:cubicBezTo>
                  <a:pt x="132" y="329"/>
                  <a:pt x="166" y="375"/>
                  <a:pt x="196" y="386"/>
                </a:cubicBezTo>
                <a:cubicBezTo>
                  <a:pt x="226" y="397"/>
                  <a:pt x="291" y="389"/>
                  <a:pt x="310" y="363"/>
                </a:cubicBezTo>
                <a:cubicBezTo>
                  <a:pt x="329" y="337"/>
                  <a:pt x="352" y="268"/>
                  <a:pt x="310" y="227"/>
                </a:cubicBezTo>
              </a:path>
            </a:pathLst>
          </a:custGeom>
          <a:noFill/>
          <a:ln w="15875" cap="flat" cmpd="sng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latin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hyperlink" Target="9-1.mp3" TargetMode="External"/><Relationship Id="rId4" Type="http://schemas.openxmlformats.org/officeDocument/2006/relationships/hyperlink" Target="file:///F:\&#24037;&#20316;&#23433;&#25490;\16&#32423;&#31532;2&#23398;&#26399;\WLT\&#21548;&#21147;\&#21548;&#21147;2\CGtoIELTS_09.mp3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9-2.mp3" TargetMode="External"/><Relationship Id="rId2" Type="http://schemas.openxmlformats.org/officeDocument/2006/relationships/hyperlink" Target="file:///F:\&#24037;&#20316;&#23433;&#25490;\16&#32423;&#31532;2&#23398;&#26399;\WLT\&#21548;&#21147;\&#21548;&#21147;2\CGtoIELTS_09.mp3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hyperlink" Target="9-2.mp3" TargetMode="External"/><Relationship Id="rId4" Type="http://schemas.openxmlformats.org/officeDocument/2006/relationships/hyperlink" Target="file:///F:\&#24037;&#20316;&#23433;&#25490;\16&#32423;&#31532;2&#23398;&#26399;\WLT\&#21548;&#21147;\&#21548;&#21147;2\CGtoIELTS_09.mp3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9-3.mp3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hyperlink" Target="9-3.mp3" TargetMode="External"/><Relationship Id="rId4" Type="http://schemas.openxmlformats.org/officeDocument/2006/relationships/hyperlink" Target="file:///F:\&#24037;&#20316;&#23433;&#25490;\16&#32423;&#31532;2&#23398;&#26399;\WLT\&#21548;&#21147;\&#21548;&#21147;2\CGtoIELTS_09.mp3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CGtoIELTS_10.mp3" TargetMode="External"/><Relationship Id="rId2" Type="http://schemas.openxmlformats.org/officeDocument/2006/relationships/hyperlink" Target="file:///F:\&#24037;&#20316;&#23433;&#25490;\16&#32423;&#31532;2&#23398;&#26399;\WLT\&#21548;&#21147;\CGtoIELTS_02.mp3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file:///F:\&#24037;&#20316;&#23433;&#25490;\16&#32423;&#31532;2&#23398;&#26399;\WLT\&#21548;&#21147;\CGtoIELTS_02.mp3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CGtoIELTS_11.mp3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CGtoIELTS_11_1.mp3" TargetMode="External"/><Relationship Id="rId2" Type="http://schemas.openxmlformats.org/officeDocument/2006/relationships/hyperlink" Target="file:///F:\&#24037;&#20316;&#23433;&#25490;\16&#32423;&#31532;2&#23398;&#26399;\WLT\&#21548;&#21147;\CGtoIELTS_02.mp3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CGtoIELTS_11_2.mp3" TargetMode="External"/><Relationship Id="rId2" Type="http://schemas.openxmlformats.org/officeDocument/2006/relationships/hyperlink" Target="file:///F:\&#24037;&#20316;&#23433;&#25490;\16&#32423;&#31532;2&#23398;&#26399;\WLT\&#21548;&#21147;\CGtoIELTS_02.mp3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CGtoIELTS_11.mp3" TargetMode="External"/><Relationship Id="rId2" Type="http://schemas.openxmlformats.org/officeDocument/2006/relationships/hyperlink" Target="file:///F:\&#24037;&#20316;&#23433;&#25490;\16&#32423;&#31532;2&#23398;&#26399;\WLT\&#21548;&#21147;\CGtoIELTS_02.mp3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hyperlink" Target="CGtoIELTS_11_1.mp3" TargetMode="External"/><Relationship Id="rId4" Type="http://schemas.openxmlformats.org/officeDocument/2006/relationships/hyperlink" Target="file:///F:\&#24037;&#20316;&#23433;&#25490;\16&#32423;&#31532;2&#23398;&#26399;\WLT\&#21548;&#21147;\CGtoIELTS_02.mp3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hyperlink" Target="CGtoIELTS_11_2.mp3" TargetMode="External"/><Relationship Id="rId4" Type="http://schemas.openxmlformats.org/officeDocument/2006/relationships/hyperlink" Target="file:///F:\&#24037;&#20316;&#23433;&#25490;\16&#32423;&#31532;2&#23398;&#26399;\WLT\&#21548;&#21147;\CGtoIELTS_02.mp3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CGtoIELTS_12.mp3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hyperlink" Target="CGtoIELTS_12.mp3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CGtoIELTS_08.mp3" TargetMode="External"/><Relationship Id="rId4" Type="http://schemas.openxmlformats.org/officeDocument/2006/relationships/hyperlink" Target="file:///F:\&#24037;&#20316;&#23433;&#25490;\16&#32423;&#31532;2&#23398;&#26399;\WLT\&#21548;&#21147;\&#21548;&#21147;2\CGtoIELTS_08.mp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hyperlink" Target="CGtoIELTS_08.mp3" TargetMode="External"/><Relationship Id="rId4" Type="http://schemas.openxmlformats.org/officeDocument/2006/relationships/hyperlink" Target="file:///F:\&#24037;&#20316;&#23433;&#25490;\16&#32423;&#31532;2&#23398;&#26399;\WLT\&#21548;&#21147;\&#21548;&#21147;2\CGtoIELTS_08.mp3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file:///F:\&#24037;&#20316;&#23433;&#25490;\16&#32423;&#31532;2&#23398;&#26399;\WLT\&#21548;&#21147;\&#21548;&#21147;2\CGtoIELTS_09.mp3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CGtoIELTS_09.mp3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9-1.mp3" TargetMode="External"/><Relationship Id="rId2" Type="http://schemas.openxmlformats.org/officeDocument/2006/relationships/hyperlink" Target="file:///F:\&#24037;&#20316;&#23433;&#25490;\16&#32423;&#31532;2&#23398;&#26399;\WLT\&#21548;&#21147;\&#21548;&#21147;2\CGtoIELTS_09.mp3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0070C0"/>
                </a:solidFill>
              </a:rPr>
              <a:t>2 Following a conversation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Listening skills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47664" y="555526"/>
            <a:ext cx="6282780" cy="4009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动作按钮: 后退或前一项 4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动作按钮: 前进或下一项 5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动作按钮: 自定义 6">
            <a:hlinkClick r:id="rId4" action="ppaction://hlinkfile" highlightClick="1"/>
          </p:cNvPr>
          <p:cNvSpPr/>
          <p:nvPr/>
        </p:nvSpPr>
        <p:spPr>
          <a:xfrm>
            <a:off x="7596336" y="267494"/>
            <a:ext cx="648072" cy="288032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5" action="ppaction://hlinkfile"/>
              </a:rPr>
              <a:t>9-1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483518"/>
            <a:ext cx="8229600" cy="857250"/>
          </a:xfrm>
        </p:spPr>
        <p:txBody>
          <a:bodyPr/>
          <a:lstStyle/>
          <a:p>
            <a:r>
              <a:rPr lang="en-US" altLang="zh-CN" sz="2400" dirty="0" smtClean="0">
                <a:solidFill>
                  <a:srgbClr val="C00000"/>
                </a:solidFill>
              </a:rPr>
              <a:t>What kinds of service can the man get access to?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336699"/>
                </a:solidFill>
              </a:rPr>
              <a:t>Extra night: no need to change room</a:t>
            </a:r>
          </a:p>
          <a:p>
            <a:r>
              <a:rPr lang="en-US" altLang="zh-CN" dirty="0" smtClean="0">
                <a:solidFill>
                  <a:srgbClr val="336699"/>
                </a:solidFill>
              </a:rPr>
              <a:t>25% discount</a:t>
            </a:r>
          </a:p>
          <a:p>
            <a:r>
              <a:rPr lang="en-US" altLang="zh-CN" dirty="0" smtClean="0">
                <a:solidFill>
                  <a:srgbClr val="336699"/>
                </a:solidFill>
              </a:rPr>
              <a:t>Access to business center on the 10</a:t>
            </a:r>
            <a:r>
              <a:rPr lang="en-US" altLang="zh-CN" baseline="30000" dirty="0" smtClean="0">
                <a:solidFill>
                  <a:srgbClr val="336699"/>
                </a:solidFill>
              </a:rPr>
              <a:t>th</a:t>
            </a:r>
            <a:r>
              <a:rPr lang="en-US" altLang="zh-CN" dirty="0" smtClean="0">
                <a:solidFill>
                  <a:srgbClr val="336699"/>
                </a:solidFill>
              </a:rPr>
              <a:t> floor (the same as his room)</a:t>
            </a:r>
          </a:p>
          <a:p>
            <a:r>
              <a:rPr lang="en-US" altLang="zh-CN" dirty="0" smtClean="0">
                <a:solidFill>
                  <a:srgbClr val="336699"/>
                </a:solidFill>
              </a:rPr>
              <a:t>Access to gym or sport center on the 9</a:t>
            </a:r>
            <a:r>
              <a:rPr lang="en-US" altLang="zh-CN" baseline="30000" dirty="0" smtClean="0">
                <a:solidFill>
                  <a:srgbClr val="336699"/>
                </a:solidFill>
              </a:rPr>
              <a:t>th</a:t>
            </a:r>
            <a:r>
              <a:rPr lang="en-US" altLang="zh-CN" dirty="0" smtClean="0">
                <a:solidFill>
                  <a:srgbClr val="336699"/>
                </a:solidFill>
              </a:rPr>
              <a:t> floor</a:t>
            </a:r>
            <a:endParaRPr lang="zh-CN" altLang="en-US" dirty="0">
              <a:solidFill>
                <a:srgbClr val="336699"/>
              </a:solidFill>
            </a:endParaRPr>
          </a:p>
        </p:txBody>
      </p:sp>
      <p:sp>
        <p:nvSpPr>
          <p:cNvPr id="4" name="动作按钮: 后退或前一项 3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动作按钮: 前进或下一项 4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动作按钮: 自定义 5">
            <a:hlinkClick r:id="rId2" action="ppaction://hlinkfile" highlightClick="1"/>
          </p:cNvPr>
          <p:cNvSpPr/>
          <p:nvPr/>
        </p:nvSpPr>
        <p:spPr>
          <a:xfrm>
            <a:off x="7596336" y="267494"/>
            <a:ext cx="648072" cy="288032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3" action="ppaction://hlinkfile"/>
              </a:rPr>
              <a:t>9-2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41639" y="627534"/>
            <a:ext cx="5665647" cy="3966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动作按钮: 后退或前一项 2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动作按钮: 前进或下一项 3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动作按钮: 自定义 4">
            <a:hlinkClick r:id="rId4" action="ppaction://hlinkfile" highlightClick="1"/>
          </p:cNvPr>
          <p:cNvSpPr/>
          <p:nvPr/>
        </p:nvSpPr>
        <p:spPr>
          <a:xfrm>
            <a:off x="7596336" y="267494"/>
            <a:ext cx="648072" cy="288032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5" action="ppaction://hlinkfile"/>
              </a:rPr>
              <a:t>9-2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619672" y="915566"/>
          <a:ext cx="6120680" cy="15675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727"/>
                <a:gridCol w="4573953"/>
              </a:tblGrid>
              <a:tr h="3600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2060"/>
                          </a:solidFill>
                        </a:rPr>
                        <a:t>Countries </a:t>
                      </a:r>
                      <a:endParaRPr lang="zh-CN" alt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2060"/>
                          </a:solidFill>
                        </a:rPr>
                        <a:t>Did what </a:t>
                      </a:r>
                      <a:endParaRPr lang="zh-CN" alt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  <a:tr h="400583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6699"/>
                          </a:solidFill>
                        </a:rPr>
                        <a:t>England</a:t>
                      </a:r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</a:tr>
              <a:tr h="400583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6699"/>
                          </a:solidFill>
                        </a:rPr>
                        <a:t>Australia</a:t>
                      </a:r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</a:tr>
              <a:tr h="400583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6699"/>
                          </a:solidFill>
                        </a:rPr>
                        <a:t>America </a:t>
                      </a:r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15616" y="2787774"/>
            <a:ext cx="7128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6699"/>
                </a:solidFill>
              </a:rPr>
              <a:t>2. What are her working experiences?</a:t>
            </a:r>
          </a:p>
          <a:p>
            <a:r>
              <a:rPr lang="en-US" altLang="zh-CN" dirty="0" smtClean="0">
                <a:solidFill>
                  <a:srgbClr val="006699"/>
                </a:solidFill>
              </a:rPr>
              <a:t>3. In what field does she hope to work? </a:t>
            </a:r>
            <a:endParaRPr lang="zh-CN" altLang="en-US" dirty="0" smtClean="0">
              <a:solidFill>
                <a:srgbClr val="006699"/>
              </a:solidFill>
            </a:endParaRPr>
          </a:p>
          <a:p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03848" y="127560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born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131840" y="1635646"/>
            <a:ext cx="3816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Emigrated when young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131840" y="2067694"/>
            <a:ext cx="43924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Longest employment (5yrs), graduate</a:t>
            </a:r>
            <a:endParaRPr lang="zh-CN" altLang="en-US" dirty="0" smtClean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87624" y="915566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6699"/>
                </a:solidFill>
              </a:rPr>
              <a:t>1</a:t>
            </a:r>
            <a:endParaRPr lang="zh-CN" altLang="en-US" dirty="0">
              <a:solidFill>
                <a:srgbClr val="006699"/>
              </a:solidFill>
            </a:endParaRPr>
          </a:p>
        </p:txBody>
      </p:sp>
      <p:sp>
        <p:nvSpPr>
          <p:cNvPr id="10" name="动作按钮: 后退或前一项 9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动作按钮: 前进或下一项 10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动作按钮: 自定义 11">
            <a:hlinkClick r:id="" action="ppaction://noaction" highlightClick="1"/>
          </p:cNvPr>
          <p:cNvSpPr/>
          <p:nvPr/>
        </p:nvSpPr>
        <p:spPr>
          <a:xfrm>
            <a:off x="7596336" y="267494"/>
            <a:ext cx="648072" cy="288032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2" action="ppaction://hlinkfile"/>
              </a:rPr>
              <a:t>9-3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5327576" y="2787774"/>
            <a:ext cx="3816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Accounts, sales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327576" y="3075806"/>
            <a:ext cx="3816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marketing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7704" y="555526"/>
            <a:ext cx="5832648" cy="4053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动作按钮: 后退或前一项 4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动作按钮: 前进或下一项 5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动作按钮: 自定义 6">
            <a:hlinkClick r:id="rId4" action="ppaction://hlinkfile" highlightClick="1"/>
          </p:cNvPr>
          <p:cNvSpPr/>
          <p:nvPr/>
        </p:nvSpPr>
        <p:spPr>
          <a:xfrm>
            <a:off x="7596336" y="267494"/>
            <a:ext cx="648072" cy="288032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5" action="ppaction://hlinkfile"/>
              </a:rPr>
              <a:t>9-3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dirty="0" smtClean="0">
                <a:solidFill>
                  <a:srgbClr val="002060"/>
                </a:solidFill>
              </a:rPr>
              <a:t>Following a conversation-Identifying function</a:t>
            </a:r>
            <a:endParaRPr lang="zh-CN" altLang="en-US" sz="2400" dirty="0">
              <a:solidFill>
                <a:srgbClr val="002060"/>
              </a:solidFill>
            </a:endParaRP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altLang="zh-CN" dirty="0" smtClean="0">
                <a:solidFill>
                  <a:srgbClr val="336699"/>
                </a:solidFill>
              </a:rPr>
              <a:t>2 Identifying function</a:t>
            </a:r>
          </a:p>
          <a:p>
            <a:pPr>
              <a:buNone/>
            </a:pPr>
            <a:r>
              <a:rPr lang="en-US" altLang="zh-CN" dirty="0" smtClean="0">
                <a:solidFill>
                  <a:srgbClr val="336699"/>
                </a:solidFill>
              </a:rPr>
              <a:t>   Each speaker has a specific purpose in mind when they talk. </a:t>
            </a:r>
            <a:r>
              <a:rPr lang="en-US" altLang="zh-CN" dirty="0" smtClean="0">
                <a:solidFill>
                  <a:srgbClr val="C00000"/>
                </a:solidFill>
              </a:rPr>
              <a:t>We say their language has a </a:t>
            </a:r>
            <a:r>
              <a:rPr lang="en-US" altLang="zh-CN" b="1" dirty="0" smtClean="0">
                <a:solidFill>
                  <a:srgbClr val="C00000"/>
                </a:solidFill>
              </a:rPr>
              <a:t>function</a:t>
            </a:r>
            <a:r>
              <a:rPr lang="en-US" altLang="zh-CN" dirty="0" smtClean="0">
                <a:solidFill>
                  <a:srgbClr val="336699"/>
                </a:solidFill>
              </a:rPr>
              <a:t>. We use different language for different functions. </a:t>
            </a:r>
            <a:endParaRPr lang="zh-CN" altLang="en-US" dirty="0" smtClean="0">
              <a:solidFill>
                <a:srgbClr val="336699"/>
              </a:solidFill>
            </a:endParaRPr>
          </a:p>
        </p:txBody>
      </p:sp>
      <p:sp>
        <p:nvSpPr>
          <p:cNvPr id="7" name="动作按钮: 后退或前一项 6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动作按钮: 前进或下一项 7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solidFill>
                  <a:srgbClr val="002060"/>
                </a:solidFill>
              </a:rPr>
              <a:t>Following a conversation-Identifying function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251520" y="771550"/>
            <a:ext cx="8712968" cy="3394472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altLang="zh-CN" sz="2000" b="1" dirty="0" smtClean="0">
                <a:solidFill>
                  <a:srgbClr val="336699"/>
                </a:solidFill>
              </a:rPr>
              <a:t>2 .1 Listen to seven short extracts from different conversations. Complete extracts 1-7. </a:t>
            </a:r>
          </a:p>
          <a:p>
            <a:pPr>
              <a:buNone/>
            </a:pPr>
            <a:r>
              <a:rPr lang="en-US" altLang="zh-CN" sz="2000" dirty="0" smtClean="0">
                <a:solidFill>
                  <a:srgbClr val="336699"/>
                </a:solidFill>
              </a:rPr>
              <a:t>    1 ____________ getting her a new bike?</a:t>
            </a:r>
          </a:p>
          <a:p>
            <a:pPr>
              <a:buNone/>
            </a:pPr>
            <a:r>
              <a:rPr lang="en-US" altLang="zh-CN" sz="2000" dirty="0" smtClean="0">
                <a:solidFill>
                  <a:srgbClr val="336699"/>
                </a:solidFill>
              </a:rPr>
              <a:t>    2 ___________ . We arrive on 22nd July. </a:t>
            </a:r>
          </a:p>
          <a:p>
            <a:pPr>
              <a:buNone/>
            </a:pPr>
            <a:r>
              <a:rPr lang="en-US" altLang="zh-CN" sz="2000" dirty="0" smtClean="0">
                <a:solidFill>
                  <a:srgbClr val="336699"/>
                </a:solidFill>
              </a:rPr>
              <a:t>    3 That sounds great. _____________.</a:t>
            </a:r>
          </a:p>
          <a:p>
            <a:pPr>
              <a:buNone/>
            </a:pPr>
            <a:r>
              <a:rPr lang="en-US" altLang="zh-CN" sz="2000" dirty="0" smtClean="0">
                <a:solidFill>
                  <a:srgbClr val="336699"/>
                </a:solidFill>
              </a:rPr>
              <a:t>    4 _____________ I’d enjoy that one.</a:t>
            </a:r>
          </a:p>
          <a:p>
            <a:pPr marL="628650" indent="-628650">
              <a:buNone/>
            </a:pPr>
            <a:r>
              <a:rPr lang="en-US" altLang="zh-CN" sz="2000" dirty="0" smtClean="0">
                <a:solidFill>
                  <a:srgbClr val="336699"/>
                </a:solidFill>
              </a:rPr>
              <a:t>    5 You said you’d prefer to have the party outside, _____________</a:t>
            </a:r>
          </a:p>
          <a:p>
            <a:pPr>
              <a:buNone/>
            </a:pPr>
            <a:r>
              <a:rPr lang="en-US" altLang="zh-CN" sz="2000" dirty="0" smtClean="0">
                <a:solidFill>
                  <a:srgbClr val="336699"/>
                </a:solidFill>
              </a:rPr>
              <a:t>    6 _________, it’s just gone up to $250. </a:t>
            </a:r>
          </a:p>
          <a:p>
            <a:pPr marL="628650" indent="-628650">
              <a:buNone/>
            </a:pPr>
            <a:r>
              <a:rPr lang="en-US" altLang="zh-CN" sz="2000" dirty="0" smtClean="0">
                <a:solidFill>
                  <a:srgbClr val="336699"/>
                </a:solidFill>
              </a:rPr>
              <a:t>    7 ______, _____________ accommodation? Where would you  like to stay?</a:t>
            </a:r>
            <a:endParaRPr lang="zh-CN" altLang="en-US" sz="2000" dirty="0" smtClean="0">
              <a:solidFill>
                <a:srgbClr val="336699"/>
              </a:solidFill>
            </a:endParaRPr>
          </a:p>
        </p:txBody>
      </p:sp>
      <p:sp>
        <p:nvSpPr>
          <p:cNvPr id="7" name="动作按钮: 后退或前一项 6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动作按钮: 前进或下一项 7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动作按钮: 自定义 8">
            <a:hlinkClick r:id="rId2" action="ppaction://hlinkfile" highlightClick="1"/>
          </p:cNvPr>
          <p:cNvSpPr/>
          <p:nvPr/>
        </p:nvSpPr>
        <p:spPr>
          <a:xfrm>
            <a:off x="8172400" y="267494"/>
            <a:ext cx="551554" cy="300002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3" action="ppaction://hlinkfile"/>
              </a:rPr>
              <a:t>10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7584" y="1419622"/>
            <a:ext cx="2071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What about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7584" y="1779662"/>
            <a:ext cx="2071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That’s right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59832" y="2067694"/>
            <a:ext cx="2071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Let’s do that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99592" y="2499742"/>
            <a:ext cx="2071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I don’t think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28184" y="2859782"/>
            <a:ext cx="2071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is that right?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99592" y="3219822"/>
            <a:ext cx="14906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Actually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27584" y="3579862"/>
            <a:ext cx="928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Now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63688" y="3579862"/>
            <a:ext cx="2360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what about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616" y="2355725"/>
            <a:ext cx="6986052" cy="2448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259632" y="4299942"/>
            <a:ext cx="3600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</a:rPr>
              <a:t>1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35896" y="3507854"/>
            <a:ext cx="428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</a:rPr>
              <a:t>2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3435846"/>
            <a:ext cx="388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</a:rPr>
              <a:t>3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59632" y="4011910"/>
            <a:ext cx="428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</a:rPr>
              <a:t>4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35896" y="4011910"/>
            <a:ext cx="428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</a:rPr>
              <a:t>5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59632" y="3723878"/>
            <a:ext cx="428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</a:rPr>
              <a:t>6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35896" y="3723878"/>
            <a:ext cx="428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</a:rPr>
              <a:t>7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2" name="动作按钮: 后退或前一项 11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动作按钮: 前进或下一项 12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59632" y="0"/>
            <a:ext cx="6024563" cy="2195513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75656" y="141829"/>
            <a:ext cx="5400600" cy="47124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Freeform 14"/>
          <p:cNvSpPr>
            <a:spLocks/>
          </p:cNvSpPr>
          <p:nvPr/>
        </p:nvSpPr>
        <p:spPr bwMode="auto">
          <a:xfrm>
            <a:off x="2123728" y="1059582"/>
            <a:ext cx="430213" cy="515938"/>
          </a:xfrm>
          <a:custGeom>
            <a:avLst/>
            <a:gdLst/>
            <a:ahLst/>
            <a:cxnLst>
              <a:cxn ang="0">
                <a:pos x="0" y="317"/>
              </a:cxn>
              <a:cxn ang="0">
                <a:pos x="182" y="453"/>
              </a:cxn>
              <a:cxn ang="0">
                <a:pos x="454" y="0"/>
              </a:cxn>
            </a:cxnLst>
            <a:rect l="0" t="0" r="r" b="b"/>
            <a:pathLst>
              <a:path w="454" h="506">
                <a:moveTo>
                  <a:pt x="0" y="317"/>
                </a:moveTo>
                <a:cubicBezTo>
                  <a:pt x="53" y="411"/>
                  <a:pt x="106" y="506"/>
                  <a:pt x="182" y="453"/>
                </a:cubicBezTo>
                <a:cubicBezTo>
                  <a:pt x="258" y="400"/>
                  <a:pt x="356" y="200"/>
                  <a:pt x="454" y="0"/>
                </a:cubicBezTo>
              </a:path>
            </a:pathLst>
          </a:custGeom>
          <a:noFill/>
          <a:ln w="57150" cmpd="sng">
            <a:solidFill>
              <a:srgbClr val="C0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1" name="Freeform 14"/>
          <p:cNvSpPr>
            <a:spLocks/>
          </p:cNvSpPr>
          <p:nvPr/>
        </p:nvSpPr>
        <p:spPr bwMode="auto">
          <a:xfrm>
            <a:off x="2123728" y="2355726"/>
            <a:ext cx="430213" cy="515938"/>
          </a:xfrm>
          <a:custGeom>
            <a:avLst/>
            <a:gdLst/>
            <a:ahLst/>
            <a:cxnLst>
              <a:cxn ang="0">
                <a:pos x="0" y="317"/>
              </a:cxn>
              <a:cxn ang="0">
                <a:pos x="182" y="453"/>
              </a:cxn>
              <a:cxn ang="0">
                <a:pos x="454" y="0"/>
              </a:cxn>
            </a:cxnLst>
            <a:rect l="0" t="0" r="r" b="b"/>
            <a:pathLst>
              <a:path w="454" h="506">
                <a:moveTo>
                  <a:pt x="0" y="317"/>
                </a:moveTo>
                <a:cubicBezTo>
                  <a:pt x="53" y="411"/>
                  <a:pt x="106" y="506"/>
                  <a:pt x="182" y="453"/>
                </a:cubicBezTo>
                <a:cubicBezTo>
                  <a:pt x="258" y="400"/>
                  <a:pt x="356" y="200"/>
                  <a:pt x="454" y="0"/>
                </a:cubicBezTo>
              </a:path>
            </a:pathLst>
          </a:custGeom>
          <a:noFill/>
          <a:ln w="57150" cmpd="sng">
            <a:solidFill>
              <a:srgbClr val="C0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4"/>
          <p:cNvSpPr>
            <a:spLocks/>
          </p:cNvSpPr>
          <p:nvPr/>
        </p:nvSpPr>
        <p:spPr bwMode="auto">
          <a:xfrm>
            <a:off x="2123728" y="3219822"/>
            <a:ext cx="430213" cy="515938"/>
          </a:xfrm>
          <a:custGeom>
            <a:avLst/>
            <a:gdLst/>
            <a:ahLst/>
            <a:cxnLst>
              <a:cxn ang="0">
                <a:pos x="0" y="317"/>
              </a:cxn>
              <a:cxn ang="0">
                <a:pos x="182" y="453"/>
              </a:cxn>
              <a:cxn ang="0">
                <a:pos x="454" y="0"/>
              </a:cxn>
            </a:cxnLst>
            <a:rect l="0" t="0" r="r" b="b"/>
            <a:pathLst>
              <a:path w="454" h="506">
                <a:moveTo>
                  <a:pt x="0" y="317"/>
                </a:moveTo>
                <a:cubicBezTo>
                  <a:pt x="53" y="411"/>
                  <a:pt x="106" y="506"/>
                  <a:pt x="182" y="453"/>
                </a:cubicBezTo>
                <a:cubicBezTo>
                  <a:pt x="258" y="400"/>
                  <a:pt x="356" y="200"/>
                  <a:pt x="454" y="0"/>
                </a:cubicBezTo>
              </a:path>
            </a:pathLst>
          </a:custGeom>
          <a:noFill/>
          <a:ln w="57150" cmpd="sng">
            <a:solidFill>
              <a:srgbClr val="C0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4"/>
          <p:cNvSpPr>
            <a:spLocks/>
          </p:cNvSpPr>
          <p:nvPr/>
        </p:nvSpPr>
        <p:spPr bwMode="auto">
          <a:xfrm>
            <a:off x="2195736" y="4371950"/>
            <a:ext cx="430213" cy="515938"/>
          </a:xfrm>
          <a:custGeom>
            <a:avLst/>
            <a:gdLst/>
            <a:ahLst/>
            <a:cxnLst>
              <a:cxn ang="0">
                <a:pos x="0" y="317"/>
              </a:cxn>
              <a:cxn ang="0">
                <a:pos x="182" y="453"/>
              </a:cxn>
              <a:cxn ang="0">
                <a:pos x="454" y="0"/>
              </a:cxn>
            </a:cxnLst>
            <a:rect l="0" t="0" r="r" b="b"/>
            <a:pathLst>
              <a:path w="454" h="506">
                <a:moveTo>
                  <a:pt x="0" y="317"/>
                </a:moveTo>
                <a:cubicBezTo>
                  <a:pt x="53" y="411"/>
                  <a:pt x="106" y="506"/>
                  <a:pt x="182" y="453"/>
                </a:cubicBezTo>
                <a:cubicBezTo>
                  <a:pt x="258" y="400"/>
                  <a:pt x="356" y="200"/>
                  <a:pt x="454" y="0"/>
                </a:cubicBezTo>
              </a:path>
            </a:pathLst>
          </a:custGeom>
          <a:noFill/>
          <a:ln w="57150" cmpd="sng">
            <a:solidFill>
              <a:srgbClr val="C0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4" name="标题 1"/>
          <p:cNvSpPr>
            <a:spLocks noGrp="1"/>
          </p:cNvSpPr>
          <p:nvPr>
            <p:ph type="title"/>
          </p:nvPr>
        </p:nvSpPr>
        <p:spPr>
          <a:xfrm>
            <a:off x="5508104" y="1563638"/>
            <a:ext cx="3347864" cy="785242"/>
          </a:xfrm>
        </p:spPr>
        <p:txBody>
          <a:bodyPr/>
          <a:lstStyle/>
          <a:p>
            <a:pPr algn="l"/>
            <a:r>
              <a:rPr lang="en-US" altLang="zh-CN" sz="2000" dirty="0" smtClean="0">
                <a:solidFill>
                  <a:srgbClr val="336699"/>
                </a:solidFill>
              </a:rPr>
              <a:t>Following a conversation-Identifying function</a:t>
            </a:r>
            <a:endParaRPr lang="zh-CN" altLang="en-US" sz="2000" dirty="0">
              <a:solidFill>
                <a:srgbClr val="336699"/>
              </a:solidFill>
            </a:endParaRPr>
          </a:p>
        </p:txBody>
      </p:sp>
      <p:sp>
        <p:nvSpPr>
          <p:cNvPr id="16" name="动作按钮: 后退或前一项 15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动作按钮: 前进或下一项 16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动作按钮: 自定义 17">
            <a:hlinkClick r:id="rId3" action="ppaction://hlinkfile" highlightClick="1"/>
          </p:cNvPr>
          <p:cNvSpPr/>
          <p:nvPr/>
        </p:nvSpPr>
        <p:spPr>
          <a:xfrm>
            <a:off x="7740352" y="267494"/>
            <a:ext cx="428628" cy="21431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4" action="ppaction://hlinkfile"/>
              </a:rPr>
              <a:t>11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403648" y="1275606"/>
          <a:ext cx="7056784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76"/>
                <a:gridCol w="2736304"/>
                <a:gridCol w="273630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2060"/>
                          </a:solidFill>
                        </a:rPr>
                        <a:t>Small topics</a:t>
                      </a:r>
                      <a:endParaRPr lang="zh-CN" alt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2060"/>
                          </a:solidFill>
                        </a:rPr>
                        <a:t>choices</a:t>
                      </a:r>
                      <a:endParaRPr lang="zh-CN" alt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2060"/>
                          </a:solidFill>
                        </a:rPr>
                        <a:t>reasons</a:t>
                      </a:r>
                      <a:endParaRPr lang="zh-CN" alt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6699"/>
                          </a:solidFill>
                        </a:rPr>
                        <a:t>Pizza </a:t>
                      </a:r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6699"/>
                          </a:solidFill>
                        </a:rPr>
                        <a:t>Barbecue/hot dogs</a:t>
                      </a:r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6699"/>
                          </a:solidFill>
                        </a:rPr>
                        <a:t>Sandwich </a:t>
                      </a:r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6699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763688" y="483518"/>
          <a:ext cx="6096000" cy="5868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586864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C00000"/>
                          </a:solidFill>
                        </a:rPr>
                        <a:t>Small topics</a:t>
                      </a:r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C00000"/>
                          </a:solidFill>
                        </a:rPr>
                        <a:t>choices</a:t>
                      </a:r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C00000"/>
                          </a:solidFill>
                        </a:rPr>
                        <a:t>reasons</a:t>
                      </a:r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动作按钮: 后退或前一项 5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动作按钮: 前进或下一项 6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547664" y="1635646"/>
            <a:ext cx="6335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food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47664" y="2787774"/>
            <a:ext cx="1172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Invitation 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619672" y="3147814"/>
            <a:ext cx="787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music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059832" y="2787774"/>
            <a:ext cx="20991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DIY on computers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59832" y="3147814"/>
            <a:ext cx="25922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Old stuff from last year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868144" y="1635646"/>
            <a:ext cx="20826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Always, expensive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868144" y="1923678"/>
            <a:ext cx="26642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Too much preparation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868144" y="2355726"/>
            <a:ext cx="28083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Even more preparation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940152" y="2715766"/>
            <a:ext cx="18261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Keep cost down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940152" y="3147814"/>
            <a:ext cx="5565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 smtClean="0">
                <a:solidFill>
                  <a:srgbClr val="C00000"/>
                </a:solidFill>
              </a:rPr>
              <a:t>fine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8" name="动作按钮: 自定义 17">
            <a:hlinkClick r:id="rId2" action="ppaction://hlinkfile" highlightClick="1"/>
          </p:cNvPr>
          <p:cNvSpPr/>
          <p:nvPr/>
        </p:nvSpPr>
        <p:spPr>
          <a:xfrm>
            <a:off x="8172400" y="195486"/>
            <a:ext cx="792088" cy="21602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3" action="ppaction://hlinkfile"/>
              </a:rPr>
              <a:t>11-1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857250"/>
          </a:xfrm>
        </p:spPr>
        <p:txBody>
          <a:bodyPr/>
          <a:lstStyle/>
          <a:p>
            <a:r>
              <a:rPr lang="en-US" altLang="zh-CN" dirty="0" smtClean="0">
                <a:solidFill>
                  <a:srgbClr val="002060"/>
                </a:solidFill>
              </a:rPr>
              <a:t>Following a conversation</a:t>
            </a:r>
            <a:endParaRPr lang="zh-CN" altLang="en-US" dirty="0">
              <a:solidFill>
                <a:srgbClr val="00206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43608" y="771550"/>
            <a:ext cx="7344816" cy="3394472"/>
          </a:xfrm>
        </p:spPr>
        <p:txBody>
          <a:bodyPr/>
          <a:lstStyle/>
          <a:p>
            <a:r>
              <a:rPr lang="en-US" altLang="zh-CN" b="1" u="sng" dirty="0" smtClean="0">
                <a:solidFill>
                  <a:srgbClr val="336699"/>
                </a:solidFill>
              </a:rPr>
              <a:t>In this unit you will practise:</a:t>
            </a:r>
          </a:p>
          <a:p>
            <a:pPr>
              <a:buNone/>
            </a:pPr>
            <a:r>
              <a:rPr lang="en-US" altLang="zh-CN" dirty="0" smtClean="0">
                <a:solidFill>
                  <a:srgbClr val="336699"/>
                </a:solidFill>
              </a:rPr>
              <a:t>	identifying the speakers	</a:t>
            </a:r>
          </a:p>
          <a:p>
            <a:pPr>
              <a:buNone/>
            </a:pPr>
            <a:r>
              <a:rPr lang="en-US" altLang="zh-CN" dirty="0" smtClean="0">
                <a:solidFill>
                  <a:srgbClr val="336699"/>
                </a:solidFill>
              </a:rPr>
              <a:t>   matching items</a:t>
            </a:r>
          </a:p>
          <a:p>
            <a:pPr>
              <a:buNone/>
            </a:pPr>
            <a:r>
              <a:rPr lang="en-US" altLang="zh-CN" dirty="0" smtClean="0">
                <a:solidFill>
                  <a:srgbClr val="336699"/>
                </a:solidFill>
              </a:rPr>
              <a:t>	identifying function		</a:t>
            </a:r>
          </a:p>
          <a:p>
            <a:pPr>
              <a:buNone/>
            </a:pPr>
            <a:r>
              <a:rPr lang="en-US" altLang="zh-CN" dirty="0" smtClean="0">
                <a:solidFill>
                  <a:srgbClr val="336699"/>
                </a:solidFill>
              </a:rPr>
              <a:t>   completing notes</a:t>
            </a:r>
          </a:p>
          <a:p>
            <a:pPr>
              <a:buNone/>
            </a:pPr>
            <a:r>
              <a:rPr lang="en-US" altLang="zh-CN" dirty="0" smtClean="0">
                <a:solidFill>
                  <a:srgbClr val="336699"/>
                </a:solidFill>
              </a:rPr>
              <a:t>	understanding categories	</a:t>
            </a:r>
          </a:p>
          <a:p>
            <a:pPr>
              <a:buNone/>
            </a:pPr>
            <a:r>
              <a:rPr lang="en-US" altLang="zh-CN" dirty="0" smtClean="0">
                <a:solidFill>
                  <a:srgbClr val="336699"/>
                </a:solidFill>
              </a:rPr>
              <a:t>   completing a table</a:t>
            </a:r>
          </a:p>
        </p:txBody>
      </p:sp>
      <p:sp>
        <p:nvSpPr>
          <p:cNvPr id="4" name="动作按钮: 后退或前一项 3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动作按钮: 前进或下一项 4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 smtClean="0">
                <a:solidFill>
                  <a:srgbClr val="006699"/>
                </a:solidFill>
              </a:rPr>
              <a:t>What are the things they need to do?</a:t>
            </a:r>
          </a:p>
          <a:p>
            <a:r>
              <a:rPr lang="en-US" altLang="zh-CN" sz="2400" dirty="0" smtClean="0">
                <a:solidFill>
                  <a:srgbClr val="006699"/>
                </a:solidFill>
              </a:rPr>
              <a:t>Their topic should be base on the theme of _______? </a:t>
            </a:r>
          </a:p>
          <a:p>
            <a:r>
              <a:rPr lang="en-US" altLang="zh-CN" sz="2400" dirty="0" smtClean="0">
                <a:solidFill>
                  <a:srgbClr val="006699"/>
                </a:solidFill>
              </a:rPr>
              <a:t>One of them prefer the topic of ______?</a:t>
            </a:r>
          </a:p>
          <a:p>
            <a:r>
              <a:rPr lang="en-US" altLang="zh-CN" sz="2400" dirty="0" smtClean="0">
                <a:solidFill>
                  <a:srgbClr val="006699"/>
                </a:solidFill>
              </a:rPr>
              <a:t>What did they choose finally?</a:t>
            </a:r>
          </a:p>
          <a:p>
            <a:r>
              <a:rPr lang="en-US" altLang="zh-CN" sz="2400" dirty="0" smtClean="0">
                <a:solidFill>
                  <a:srgbClr val="006699"/>
                </a:solidFill>
              </a:rPr>
              <a:t>Where are they going to look for resources?</a:t>
            </a:r>
          </a:p>
          <a:p>
            <a:r>
              <a:rPr lang="en-US" altLang="zh-CN" sz="2400" dirty="0" smtClean="0">
                <a:solidFill>
                  <a:srgbClr val="006699"/>
                </a:solidFill>
              </a:rPr>
              <a:t>Why do they need to ask classmates?</a:t>
            </a:r>
            <a:endParaRPr lang="zh-CN" altLang="en-US" sz="2400" dirty="0">
              <a:solidFill>
                <a:srgbClr val="006699"/>
              </a:solidFill>
            </a:endParaRPr>
          </a:p>
        </p:txBody>
      </p:sp>
      <p:sp>
        <p:nvSpPr>
          <p:cNvPr id="4" name="动作按钮: 后退或前一项 3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动作按钮: 前进或下一项 4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动作按钮: 自定义 5">
            <a:hlinkClick r:id="rId2" action="ppaction://hlinkfile" highlightClick="1"/>
          </p:cNvPr>
          <p:cNvSpPr/>
          <p:nvPr/>
        </p:nvSpPr>
        <p:spPr>
          <a:xfrm>
            <a:off x="8172400" y="195486"/>
            <a:ext cx="792088" cy="21602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3" action="ppaction://hlinkfile"/>
              </a:rPr>
              <a:t>11-2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84168" y="699542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Choose a </a:t>
            </a:r>
            <a:r>
              <a:rPr lang="en-US" altLang="zh-CN" dirty="0" err="1" smtClean="0">
                <a:solidFill>
                  <a:srgbClr val="FF0000"/>
                </a:solidFill>
              </a:rPr>
              <a:t>tipic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Look for resources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Ask classmates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0232" y="1635646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pollution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76056" y="2067694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Water pollution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60032" y="2571750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Effects of fumes on air quality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48264" y="3003798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online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15616" y="4011910"/>
            <a:ext cx="532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Make sure not to do the same thing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 smtClean="0">
                <a:solidFill>
                  <a:srgbClr val="002060"/>
                </a:solidFill>
              </a:rPr>
              <a:t>Following a conversation-Identifying function</a:t>
            </a:r>
            <a:endParaRPr lang="zh-CN" altLang="en-US" sz="2800" b="1" dirty="0">
              <a:solidFill>
                <a:srgbClr val="002060"/>
              </a:solidFill>
            </a:endParaRP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827584" y="987574"/>
            <a:ext cx="7869560" cy="339447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  <a:buNone/>
            </a:pPr>
            <a:r>
              <a:rPr lang="en-US" altLang="zh-CN" sz="2000" b="1" dirty="0" smtClean="0">
                <a:solidFill>
                  <a:srgbClr val="336699"/>
                </a:solidFill>
              </a:rPr>
              <a:t>2.4 Look at the phrases below.        Listen again and decide whether the phrases are in Extract 1 or Extract 2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a  That's a good idea. 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b  Actually, I think we're better off looking online. 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c  Why don't we ... ? 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d  We could look at ... 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e  What about a ... ? 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f   Let's ask them. 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g  Pizzas it is, then! </a:t>
            </a:r>
          </a:p>
        </p:txBody>
      </p:sp>
      <p:sp>
        <p:nvSpPr>
          <p:cNvPr id="7" name="动作按钮: 后退或前一项 6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动作按钮: 前进或下一项 7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9" name="TextBox 8"/>
          <p:cNvSpPr txBox="1"/>
          <p:nvPr/>
        </p:nvSpPr>
        <p:spPr>
          <a:xfrm>
            <a:off x="428596" y="1768073"/>
            <a:ext cx="428628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1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 useBgFill="1">
        <p:nvSpPr>
          <p:cNvPr id="10" name="TextBox 9"/>
          <p:cNvSpPr txBox="1"/>
          <p:nvPr/>
        </p:nvSpPr>
        <p:spPr>
          <a:xfrm>
            <a:off x="428596" y="2143122"/>
            <a:ext cx="42862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1" name="TextBox 10"/>
          <p:cNvSpPr txBox="1"/>
          <p:nvPr/>
        </p:nvSpPr>
        <p:spPr>
          <a:xfrm>
            <a:off x="428596" y="2571750"/>
            <a:ext cx="428628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1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 useBgFill="1">
        <p:nvSpPr>
          <p:cNvPr id="12" name="TextBox 11"/>
          <p:cNvSpPr txBox="1"/>
          <p:nvPr/>
        </p:nvSpPr>
        <p:spPr>
          <a:xfrm>
            <a:off x="395536" y="3147814"/>
            <a:ext cx="42862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3" name="TextBox 12"/>
          <p:cNvSpPr txBox="1"/>
          <p:nvPr/>
        </p:nvSpPr>
        <p:spPr>
          <a:xfrm>
            <a:off x="467544" y="3507854"/>
            <a:ext cx="389680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1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 useBgFill="1">
        <p:nvSpPr>
          <p:cNvPr id="14" name="TextBox 13"/>
          <p:cNvSpPr txBox="1"/>
          <p:nvPr/>
        </p:nvSpPr>
        <p:spPr>
          <a:xfrm>
            <a:off x="395536" y="3939902"/>
            <a:ext cx="42862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5" name="TextBox 14"/>
          <p:cNvSpPr txBox="1"/>
          <p:nvPr/>
        </p:nvSpPr>
        <p:spPr>
          <a:xfrm>
            <a:off x="467544" y="4299942"/>
            <a:ext cx="428628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1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6" name="动作按钮: 自定义 15">
            <a:hlinkClick r:id="rId2" action="ppaction://hlinkfile" highlightClick="1"/>
          </p:cNvPr>
          <p:cNvSpPr/>
          <p:nvPr/>
        </p:nvSpPr>
        <p:spPr>
          <a:xfrm>
            <a:off x="7884368" y="699542"/>
            <a:ext cx="428628" cy="21431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3" action="ppaction://hlinkfile"/>
              </a:rPr>
              <a:t>11</a:t>
            </a:r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dirty="0" smtClean="0">
                <a:solidFill>
                  <a:srgbClr val="002060"/>
                </a:solidFill>
              </a:rPr>
              <a:t>Following a conversation-Identifying function</a:t>
            </a:r>
            <a:endParaRPr lang="zh-CN" altLang="en-US" sz="2400" dirty="0">
              <a:solidFill>
                <a:srgbClr val="002060"/>
              </a:solidFill>
            </a:endParaRP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899592" y="771550"/>
            <a:ext cx="7787208" cy="388843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h  Shall we go to ... ? </a:t>
            </a:r>
          </a:p>
          <a:p>
            <a:pPr>
              <a:spcAft>
                <a:spcPts val="600"/>
              </a:spcAft>
            </a:pPr>
            <a:r>
              <a:rPr lang="en-US" altLang="zh-CN" sz="2000" dirty="0" err="1" smtClean="0">
                <a:solidFill>
                  <a:srgbClr val="336699"/>
                </a:solidFill>
              </a:rPr>
              <a:t>i</a:t>
            </a:r>
            <a:r>
              <a:rPr lang="en-US" altLang="zh-CN" sz="2000" dirty="0" smtClean="0">
                <a:solidFill>
                  <a:srgbClr val="336699"/>
                </a:solidFill>
              </a:rPr>
              <a:t>   You're right ...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j   That's right.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k   So we could just do that?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I    We'd better not.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m  We'd better start ...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n   Now, we also need to ...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o   So, what else do we need to do?</a:t>
            </a:r>
          </a:p>
          <a:p>
            <a:pPr>
              <a:spcAft>
                <a:spcPts val="600"/>
              </a:spcAft>
            </a:pPr>
            <a:r>
              <a:rPr lang="en-US" altLang="zh-CN" sz="2000" dirty="0" smtClean="0">
                <a:solidFill>
                  <a:srgbClr val="336699"/>
                </a:solidFill>
              </a:rPr>
              <a:t>p   But we always do that.</a:t>
            </a:r>
          </a:p>
        </p:txBody>
      </p:sp>
      <p:sp>
        <p:nvSpPr>
          <p:cNvPr id="7" name="动作按钮: 后退或前一项 6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动作按钮: 前进或下一项 7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9" name="TextBox 8"/>
          <p:cNvSpPr txBox="1"/>
          <p:nvPr/>
        </p:nvSpPr>
        <p:spPr>
          <a:xfrm>
            <a:off x="395536" y="771550"/>
            <a:ext cx="42862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0" name="TextBox 9"/>
          <p:cNvSpPr txBox="1"/>
          <p:nvPr/>
        </p:nvSpPr>
        <p:spPr>
          <a:xfrm>
            <a:off x="395536" y="1203598"/>
            <a:ext cx="318242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1" name="TextBox 10"/>
          <p:cNvSpPr txBox="1"/>
          <p:nvPr/>
        </p:nvSpPr>
        <p:spPr>
          <a:xfrm>
            <a:off x="395536" y="1707654"/>
            <a:ext cx="246234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2" name="TextBox 11"/>
          <p:cNvSpPr txBox="1"/>
          <p:nvPr/>
        </p:nvSpPr>
        <p:spPr>
          <a:xfrm>
            <a:off x="395536" y="2067694"/>
            <a:ext cx="318242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3" name="TextBox 12"/>
          <p:cNvSpPr txBox="1"/>
          <p:nvPr/>
        </p:nvSpPr>
        <p:spPr>
          <a:xfrm>
            <a:off x="395536" y="2499742"/>
            <a:ext cx="318242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4" name="TextBox 13"/>
          <p:cNvSpPr txBox="1"/>
          <p:nvPr/>
        </p:nvSpPr>
        <p:spPr>
          <a:xfrm>
            <a:off x="395536" y="3003798"/>
            <a:ext cx="428628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1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 useBgFill="1">
        <p:nvSpPr>
          <p:cNvPr id="16" name="TextBox 15"/>
          <p:cNvSpPr txBox="1"/>
          <p:nvPr/>
        </p:nvSpPr>
        <p:spPr>
          <a:xfrm>
            <a:off x="395536" y="3435846"/>
            <a:ext cx="42862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1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7" name="TextBox 16"/>
          <p:cNvSpPr txBox="1"/>
          <p:nvPr/>
        </p:nvSpPr>
        <p:spPr>
          <a:xfrm>
            <a:off x="395536" y="3867894"/>
            <a:ext cx="42862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2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8" name="TextBox 17"/>
          <p:cNvSpPr txBox="1"/>
          <p:nvPr/>
        </p:nvSpPr>
        <p:spPr>
          <a:xfrm>
            <a:off x="395536" y="4227934"/>
            <a:ext cx="42862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1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1691680" y="404096"/>
            <a:ext cx="5112568" cy="4425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动作按钮: 后退或前一项 4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动作按钮: 前进或下一项 5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动作按钮: 自定义 6">
            <a:hlinkClick r:id="rId4" action="ppaction://hlinkfile" highlightClick="1"/>
          </p:cNvPr>
          <p:cNvSpPr/>
          <p:nvPr/>
        </p:nvSpPr>
        <p:spPr>
          <a:xfrm>
            <a:off x="8172400" y="195486"/>
            <a:ext cx="792088" cy="21602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5" action="ppaction://hlinkfile"/>
              </a:rPr>
              <a:t>11-1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0"/>
            <a:ext cx="6552727" cy="48460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动作按钮: 后退或前一项 5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动作按钮: 前进或下一项 6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动作按钮: 自定义 7">
            <a:hlinkClick r:id="rId4" action="ppaction://hlinkfile" highlightClick="1"/>
          </p:cNvPr>
          <p:cNvSpPr/>
          <p:nvPr/>
        </p:nvSpPr>
        <p:spPr>
          <a:xfrm>
            <a:off x="8172400" y="195486"/>
            <a:ext cx="792088" cy="21602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5" action="ppaction://hlinkfile"/>
              </a:rPr>
              <a:t>11-2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267494"/>
            <a:ext cx="7635264" cy="4353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763688" y="3003798"/>
            <a:ext cx="6110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tent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91680" y="3435846"/>
            <a:ext cx="798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cabin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35696" y="3939902"/>
            <a:ext cx="5261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flat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31840" y="3075806"/>
            <a:ext cx="696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tram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31840" y="3507854"/>
            <a:ext cx="696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ferry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59832" y="3867894"/>
            <a:ext cx="8691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coach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3968" y="3003798"/>
            <a:ext cx="981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theatre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83968" y="3507854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cinema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83968" y="3939902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concert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92150" y="3053957"/>
            <a:ext cx="841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picnic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80112" y="3435846"/>
            <a:ext cx="1253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barbecue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75286" y="3786690"/>
            <a:ext cx="8196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buffet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29454" y="3411641"/>
            <a:ext cx="13115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lemonade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11262" y="3786690"/>
            <a:ext cx="877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coffee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9" name="动作按钮: 后退或前一项 18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动作按钮: 前进或下一项 19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524328" y="483518"/>
            <a:ext cx="504056" cy="369332"/>
          </a:xfrm>
          <a:prstGeom prst="rect">
            <a:avLst/>
          </a:prstGeom>
          <a:solidFill>
            <a:srgbClr val="0070C0">
              <a:alpha val="12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hlinkClick r:id="rId2" action="ppaction://hlinkfile"/>
              </a:rPr>
              <a:t>12</a:t>
            </a:r>
            <a:endParaRPr lang="zh-CN" altLang="en-US" dirty="0"/>
          </a:p>
        </p:txBody>
      </p:sp>
      <p:pic>
        <p:nvPicPr>
          <p:cNvPr id="14338" name="Picture 2" descr="C:\Users\user\Desktop\QQ截图20170409170429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71600" y="1491630"/>
            <a:ext cx="7547771" cy="2736303"/>
          </a:xfrm>
          <a:prstGeom prst="rect">
            <a:avLst/>
          </a:prstGeom>
          <a:solidFill>
            <a:srgbClr val="006699">
              <a:alpha val="25000"/>
            </a:srgbClr>
          </a:solidFill>
        </p:spPr>
      </p:pic>
      <p:sp>
        <p:nvSpPr>
          <p:cNvPr id="8" name="动作按钮: 后退或前一项 7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动作按钮: 前进或下一项 8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051720" y="3507854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250 computer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051720" y="4155926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two hundred and fifty computer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483518"/>
            <a:ext cx="6582099" cy="4110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动作按钮: 后退或前一项 4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动作按钮: 前进或下一项 5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1042988" y="1947267"/>
            <a:ext cx="7058025" cy="1900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7524328" y="483518"/>
            <a:ext cx="504056" cy="369332"/>
          </a:xfrm>
          <a:prstGeom prst="rect">
            <a:avLst/>
          </a:prstGeom>
          <a:solidFill>
            <a:srgbClr val="0070C0">
              <a:alpha val="12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hlinkClick r:id="rId4" action="ppaction://hlinkfile"/>
              </a:rPr>
              <a:t>12</a:t>
            </a:r>
            <a:endParaRPr lang="zh-CN" altLang="en-US" dirty="0"/>
          </a:p>
        </p:txBody>
      </p:sp>
      <p:sp>
        <p:nvSpPr>
          <p:cNvPr id="6" name="动作按钮: 后退或前一项 5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动作按钮: 前进或下一项 6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339502"/>
            <a:ext cx="4042792" cy="4320480"/>
          </a:xfrm>
        </p:spPr>
        <p:txBody>
          <a:bodyPr/>
          <a:lstStyle/>
          <a:p>
            <a:r>
              <a:rPr lang="en-US" altLang="zh-CN" dirty="0" smtClean="0">
                <a:solidFill>
                  <a:srgbClr val="006699"/>
                </a:solidFill>
              </a:rPr>
              <a:t>innovation</a:t>
            </a:r>
          </a:p>
          <a:p>
            <a:r>
              <a:rPr lang="en-US" altLang="zh-CN" dirty="0" smtClean="0">
                <a:solidFill>
                  <a:srgbClr val="006699"/>
                </a:solidFill>
              </a:rPr>
              <a:t>revival</a:t>
            </a:r>
          </a:p>
          <a:p>
            <a:r>
              <a:rPr lang="en-US" altLang="zh-CN" dirty="0" smtClean="0">
                <a:solidFill>
                  <a:srgbClr val="006699"/>
                </a:solidFill>
              </a:rPr>
              <a:t>strategic</a:t>
            </a:r>
          </a:p>
          <a:p>
            <a:r>
              <a:rPr lang="en-US" altLang="zh-CN" dirty="0" smtClean="0">
                <a:solidFill>
                  <a:srgbClr val="006699"/>
                </a:solidFill>
              </a:rPr>
              <a:t>following the pack</a:t>
            </a:r>
          </a:p>
          <a:p>
            <a:r>
              <a:rPr lang="en-US" altLang="zh-CN" dirty="0" smtClean="0">
                <a:solidFill>
                  <a:srgbClr val="006699"/>
                </a:solidFill>
              </a:rPr>
              <a:t>talent</a:t>
            </a:r>
          </a:p>
          <a:p>
            <a:r>
              <a:rPr lang="en-US" altLang="zh-CN" dirty="0" smtClean="0">
                <a:solidFill>
                  <a:srgbClr val="006699"/>
                </a:solidFill>
              </a:rPr>
              <a:t>harness</a:t>
            </a:r>
          </a:p>
          <a:p>
            <a:r>
              <a:rPr lang="en-US" altLang="zh-CN" dirty="0" smtClean="0">
                <a:solidFill>
                  <a:srgbClr val="006699"/>
                </a:solidFill>
              </a:rPr>
              <a:t>consent</a:t>
            </a:r>
            <a:endParaRPr lang="zh-CN" altLang="en-US" dirty="0">
              <a:solidFill>
                <a:srgbClr val="006699"/>
              </a:solidFill>
            </a:endParaRPr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4716016" y="411510"/>
            <a:ext cx="4042792" cy="3394472"/>
          </a:xfrm>
          <a:prstGeom prst="rect">
            <a:avLst/>
          </a:prstGeom>
        </p:spPr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66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potential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zh-CN" sz="3200" kern="0" dirty="0" smtClean="0">
                <a:solidFill>
                  <a:srgbClr val="006699"/>
                </a:solidFill>
              </a:rPr>
              <a:t>cliché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66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constantly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zh-CN" sz="3200" kern="0" dirty="0" smtClean="0">
                <a:solidFill>
                  <a:srgbClr val="006699"/>
                </a:solidFill>
              </a:rPr>
              <a:t>align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66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campaign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zh-CN" sz="3200" kern="0" dirty="0" smtClean="0">
                <a:solidFill>
                  <a:srgbClr val="006699"/>
                </a:solidFill>
              </a:rPr>
              <a:t>trickle down</a:t>
            </a:r>
            <a:r>
              <a:rPr kumimoji="0" lang="en-US" altLang="zh-CN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66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00669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339502"/>
            <a:ext cx="8229600" cy="857250"/>
          </a:xfrm>
        </p:spPr>
        <p:txBody>
          <a:bodyPr/>
          <a:lstStyle/>
          <a:p>
            <a:r>
              <a:rPr lang="en-US" altLang="zh-CN" sz="2800" dirty="0" smtClean="0">
                <a:solidFill>
                  <a:srgbClr val="002060"/>
                </a:solidFill>
              </a:rPr>
              <a:t>Following a conversation-Identifying the speakers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 dirty="0" smtClean="0">
                <a:solidFill>
                  <a:srgbClr val="0070C0"/>
                </a:solidFill>
              </a:rPr>
              <a:t>1 Identifying the speakers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For Sections 1 and  3  each  speaker will have a different voice  to help  you tell them apart (e.g. male / female; younger /older). Both speakers will talk equally, and you  will hear  answers from  both speakers. </a:t>
            </a:r>
            <a:endParaRPr lang="zh-CN" altLang="en-US" dirty="0" smtClean="0">
              <a:solidFill>
                <a:srgbClr val="0070C0"/>
              </a:solidFill>
            </a:endParaRPr>
          </a:p>
          <a:p>
            <a:r>
              <a:rPr lang="en-US" dirty="0" smtClean="0">
                <a:solidFill>
                  <a:srgbClr val="0070C0"/>
                </a:solidFill>
              </a:rPr>
              <a:t>For Section 1  there is normally one  person who has  to fine  out information from  the  other.</a:t>
            </a:r>
            <a:endParaRPr lang="zh-CN" altLang="en-US" dirty="0" smtClean="0">
              <a:solidFill>
                <a:srgbClr val="0070C0"/>
              </a:solidFill>
            </a:endParaRPr>
          </a:p>
        </p:txBody>
      </p:sp>
      <p:sp>
        <p:nvSpPr>
          <p:cNvPr id="4" name="动作按钮: 后退或前一项 3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动作按钮: 前进或下一项 4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275606"/>
            <a:ext cx="8496944" cy="29158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4788024" y="267494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2016.06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第二套对话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 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Freeform 14"/>
          <p:cNvSpPr>
            <a:spLocks/>
          </p:cNvSpPr>
          <p:nvPr/>
        </p:nvSpPr>
        <p:spPr bwMode="auto">
          <a:xfrm>
            <a:off x="683568" y="1635646"/>
            <a:ext cx="430213" cy="515938"/>
          </a:xfrm>
          <a:custGeom>
            <a:avLst/>
            <a:gdLst/>
            <a:ahLst/>
            <a:cxnLst>
              <a:cxn ang="0">
                <a:pos x="0" y="317"/>
              </a:cxn>
              <a:cxn ang="0">
                <a:pos x="182" y="453"/>
              </a:cxn>
              <a:cxn ang="0">
                <a:pos x="454" y="0"/>
              </a:cxn>
            </a:cxnLst>
            <a:rect l="0" t="0" r="r" b="b"/>
            <a:pathLst>
              <a:path w="454" h="506">
                <a:moveTo>
                  <a:pt x="0" y="317"/>
                </a:moveTo>
                <a:cubicBezTo>
                  <a:pt x="53" y="411"/>
                  <a:pt x="106" y="506"/>
                  <a:pt x="182" y="453"/>
                </a:cubicBezTo>
                <a:cubicBezTo>
                  <a:pt x="258" y="400"/>
                  <a:pt x="356" y="200"/>
                  <a:pt x="454" y="0"/>
                </a:cubicBezTo>
              </a:path>
            </a:pathLst>
          </a:custGeom>
          <a:noFill/>
          <a:ln w="57150" cmpd="sng">
            <a:solidFill>
              <a:srgbClr val="C0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0" name="Freeform 14"/>
          <p:cNvSpPr>
            <a:spLocks/>
          </p:cNvSpPr>
          <p:nvPr/>
        </p:nvSpPr>
        <p:spPr bwMode="auto">
          <a:xfrm>
            <a:off x="683568" y="2499742"/>
            <a:ext cx="430213" cy="515938"/>
          </a:xfrm>
          <a:custGeom>
            <a:avLst/>
            <a:gdLst/>
            <a:ahLst/>
            <a:cxnLst>
              <a:cxn ang="0">
                <a:pos x="0" y="317"/>
              </a:cxn>
              <a:cxn ang="0">
                <a:pos x="182" y="453"/>
              </a:cxn>
              <a:cxn ang="0">
                <a:pos x="454" y="0"/>
              </a:cxn>
            </a:cxnLst>
            <a:rect l="0" t="0" r="r" b="b"/>
            <a:pathLst>
              <a:path w="454" h="506">
                <a:moveTo>
                  <a:pt x="0" y="317"/>
                </a:moveTo>
                <a:cubicBezTo>
                  <a:pt x="53" y="411"/>
                  <a:pt x="106" y="506"/>
                  <a:pt x="182" y="453"/>
                </a:cubicBezTo>
                <a:cubicBezTo>
                  <a:pt x="258" y="400"/>
                  <a:pt x="356" y="200"/>
                  <a:pt x="454" y="0"/>
                </a:cubicBezTo>
              </a:path>
            </a:pathLst>
          </a:custGeom>
          <a:noFill/>
          <a:ln w="57150" cmpd="sng">
            <a:solidFill>
              <a:srgbClr val="C0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1" name="Freeform 14"/>
          <p:cNvSpPr>
            <a:spLocks/>
          </p:cNvSpPr>
          <p:nvPr/>
        </p:nvSpPr>
        <p:spPr bwMode="auto">
          <a:xfrm>
            <a:off x="5220072" y="2787774"/>
            <a:ext cx="430213" cy="515938"/>
          </a:xfrm>
          <a:custGeom>
            <a:avLst/>
            <a:gdLst/>
            <a:ahLst/>
            <a:cxnLst>
              <a:cxn ang="0">
                <a:pos x="0" y="317"/>
              </a:cxn>
              <a:cxn ang="0">
                <a:pos x="182" y="453"/>
              </a:cxn>
              <a:cxn ang="0">
                <a:pos x="454" y="0"/>
              </a:cxn>
            </a:cxnLst>
            <a:rect l="0" t="0" r="r" b="b"/>
            <a:pathLst>
              <a:path w="454" h="506">
                <a:moveTo>
                  <a:pt x="0" y="317"/>
                </a:moveTo>
                <a:cubicBezTo>
                  <a:pt x="53" y="411"/>
                  <a:pt x="106" y="506"/>
                  <a:pt x="182" y="453"/>
                </a:cubicBezTo>
                <a:cubicBezTo>
                  <a:pt x="258" y="400"/>
                  <a:pt x="356" y="200"/>
                  <a:pt x="454" y="0"/>
                </a:cubicBezTo>
              </a:path>
            </a:pathLst>
          </a:custGeom>
          <a:noFill/>
          <a:ln w="57150" cmpd="sng">
            <a:solidFill>
              <a:srgbClr val="C0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4"/>
          <p:cNvSpPr>
            <a:spLocks/>
          </p:cNvSpPr>
          <p:nvPr/>
        </p:nvSpPr>
        <p:spPr bwMode="auto">
          <a:xfrm>
            <a:off x="5220072" y="3723878"/>
            <a:ext cx="430213" cy="515938"/>
          </a:xfrm>
          <a:custGeom>
            <a:avLst/>
            <a:gdLst/>
            <a:ahLst/>
            <a:cxnLst>
              <a:cxn ang="0">
                <a:pos x="0" y="317"/>
              </a:cxn>
              <a:cxn ang="0">
                <a:pos x="182" y="453"/>
              </a:cxn>
              <a:cxn ang="0">
                <a:pos x="454" y="0"/>
              </a:cxn>
            </a:cxnLst>
            <a:rect l="0" t="0" r="r" b="b"/>
            <a:pathLst>
              <a:path w="454" h="506">
                <a:moveTo>
                  <a:pt x="0" y="317"/>
                </a:moveTo>
                <a:cubicBezTo>
                  <a:pt x="53" y="411"/>
                  <a:pt x="106" y="506"/>
                  <a:pt x="182" y="453"/>
                </a:cubicBezTo>
                <a:cubicBezTo>
                  <a:pt x="258" y="400"/>
                  <a:pt x="356" y="200"/>
                  <a:pt x="454" y="0"/>
                </a:cubicBezTo>
              </a:path>
            </a:pathLst>
          </a:custGeom>
          <a:noFill/>
          <a:ln w="57150" cmpd="sng">
            <a:solidFill>
              <a:srgbClr val="C0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87624" y="0"/>
            <a:ext cx="6485744" cy="46425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0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403648" y="4772885"/>
            <a:ext cx="7153798" cy="370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solidFill>
                  <a:srgbClr val="002060"/>
                </a:solidFill>
              </a:rPr>
              <a:t>Following a conversation-Identifying the speakers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131590"/>
            <a:ext cx="8229600" cy="3394472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rgbClr val="336699"/>
                </a:solidFill>
              </a:rPr>
              <a:t>1.1          You will hear three short extracts from Listening Section 1. Listen and identify what makes each speaker different, and what information they want to find out. </a:t>
            </a:r>
            <a:endParaRPr lang="zh-CN" altLang="en-US" dirty="0" smtClean="0">
              <a:solidFill>
                <a:srgbClr val="336699"/>
              </a:solidFill>
            </a:endParaRPr>
          </a:p>
        </p:txBody>
      </p:sp>
      <p:sp>
        <p:nvSpPr>
          <p:cNvPr id="7" name="动作按钮: 后退或前一项 6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动作按钮: 前进或下一项 7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857250"/>
          </a:xfrm>
        </p:spPr>
        <p:txBody>
          <a:bodyPr/>
          <a:lstStyle/>
          <a:p>
            <a:r>
              <a:rPr lang="en-US" altLang="zh-CN" sz="2800" dirty="0" smtClean="0">
                <a:solidFill>
                  <a:srgbClr val="002060"/>
                </a:solidFill>
              </a:rPr>
              <a:t>Following a conversation-Identifying the speakers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323528" y="699542"/>
          <a:ext cx="8501122" cy="4183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999"/>
                <a:gridCol w="2273115"/>
                <a:gridCol w="2428860"/>
                <a:gridCol w="3286148"/>
              </a:tblGrid>
              <a:tr h="708660">
                <a:tc>
                  <a:txBody>
                    <a:bodyPr/>
                    <a:lstStyle/>
                    <a:p>
                      <a:pPr algn="ctr"/>
                      <a:endParaRPr lang="zh-CN" altLang="en-US" sz="2100" dirty="0"/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100" dirty="0" smtClean="0"/>
                        <a:t>people</a:t>
                      </a:r>
                      <a:endParaRPr lang="zh-CN" altLang="en-US" sz="2100" dirty="0"/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100" dirty="0" smtClean="0"/>
                        <a:t>description</a:t>
                      </a:r>
                      <a:endParaRPr lang="zh-CN" altLang="en-US" sz="2100" dirty="0"/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100" dirty="0" smtClean="0"/>
                        <a:t>Information wanted</a:t>
                      </a:r>
                      <a:endParaRPr lang="zh-CN" altLang="en-US" sz="2100" dirty="0"/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8620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2100" dirty="0" smtClean="0"/>
                        <a:t>1</a:t>
                      </a:r>
                      <a:endParaRPr lang="zh-CN" altLang="en-US" sz="2100" dirty="0"/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Travel agent</a:t>
                      </a:r>
                      <a:endParaRPr lang="zh-CN" altLang="en-US" sz="2100" dirty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Older female</a:t>
                      </a:r>
                      <a:endParaRPr lang="zh-CN" altLang="en-US" sz="2100" dirty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The customer would like information about …</a:t>
                      </a:r>
                      <a:endParaRPr lang="zh-CN" altLang="en-US" sz="2100" dirty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60120">
                <a:tc vMerge="1"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customer</a:t>
                      </a: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100" dirty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8660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2100" dirty="0" smtClean="0"/>
                        <a:t>2</a:t>
                      </a:r>
                      <a:endParaRPr lang="zh-CN" altLang="en-US" sz="2100" dirty="0"/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hotel receptionist</a:t>
                      </a:r>
                      <a:endParaRPr lang="zh-CN" altLang="en-US" sz="2100" dirty="0" smtClean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zh-CN" sz="2100" dirty="0" smtClean="0">
                        <a:solidFill>
                          <a:srgbClr val="336699"/>
                        </a:solidFill>
                      </a:endParaRPr>
                    </a:p>
                    <a:p>
                      <a:endParaRPr lang="zh-CN" altLang="en-US" sz="2100" dirty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The receptionist needs to find out the guest’s </a:t>
                      </a:r>
                      <a:endParaRPr lang="zh-CN" altLang="en-US" sz="2100" dirty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8620">
                <a:tc vMerge="1"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guest</a:t>
                      </a:r>
                      <a:endParaRPr lang="zh-CN" altLang="en-US" sz="2100" dirty="0" smtClean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100" dirty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8620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2100" dirty="0" smtClean="0"/>
                        <a:t>3</a:t>
                      </a:r>
                      <a:endParaRPr lang="zh-CN" altLang="en-US" sz="2100" dirty="0"/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interviewer</a:t>
                      </a: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100">
                        <a:solidFill>
                          <a:srgbClr val="336699"/>
                        </a:solidFill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The applicant would like to know about…</a:t>
                      </a:r>
                      <a:endParaRPr lang="zh-CN" altLang="en-US" sz="2100" dirty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0080">
                <a:tc vMerge="1"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100" dirty="0" smtClean="0">
                          <a:solidFill>
                            <a:srgbClr val="336699"/>
                          </a:solidFill>
                        </a:rPr>
                        <a:t>job applicant</a:t>
                      </a: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100" dirty="0">
                        <a:solidFill>
                          <a:srgbClr val="336699"/>
                        </a:solidFill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动作按钮: 后退或前一项 6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动作按钮: 前进或下一项 7">
            <a:hlinkClick r:id="rId2" action="ppaction://hlinksldjump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0" y="4774168"/>
            <a:ext cx="1403648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dirty="0" smtClean="0"/>
              <a:t>Study Tip </a:t>
            </a:r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275856" y="2211710"/>
            <a:ext cx="2286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younger male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2" name="TextBox 11"/>
          <p:cNvSpPr txBox="1"/>
          <p:nvPr/>
        </p:nvSpPr>
        <p:spPr>
          <a:xfrm>
            <a:off x="5580112" y="2211710"/>
            <a:ext cx="3312368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(good offers on) skiing trips. 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75856" y="3003798"/>
            <a:ext cx="2520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younger female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47864" y="3435846"/>
            <a:ext cx="2286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older male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17" name="TextBox 16"/>
          <p:cNvSpPr txBox="1"/>
          <p:nvPr/>
        </p:nvSpPr>
        <p:spPr>
          <a:xfrm>
            <a:off x="6143604" y="3435846"/>
            <a:ext cx="3000396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personal details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19872" y="3867894"/>
            <a:ext cx="2286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older female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347864" y="4371950"/>
            <a:ext cx="2286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FF0000"/>
                </a:solidFill>
              </a:rPr>
              <a:t>younger male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 useBgFill="1">
        <p:nvSpPr>
          <p:cNvPr id="25" name="TextBox 24"/>
          <p:cNvSpPr txBox="1"/>
          <p:nvPr/>
        </p:nvSpPr>
        <p:spPr>
          <a:xfrm>
            <a:off x="5940152" y="4515966"/>
            <a:ext cx="300039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travel and working hours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动作按钮: 自定义 17">
            <a:hlinkClick r:id="rId4" action="ppaction://hlinkfile" highlightClick="1"/>
          </p:cNvPr>
          <p:cNvSpPr/>
          <p:nvPr/>
        </p:nvSpPr>
        <p:spPr>
          <a:xfrm>
            <a:off x="8767185" y="195486"/>
            <a:ext cx="376815" cy="304275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5" action="ppaction://hlinkfile"/>
              </a:rPr>
              <a:t>8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4" grpId="0"/>
      <p:bldP spid="16" grpId="0"/>
      <p:bldP spid="17" grpId="0" animBg="1"/>
      <p:bldP spid="20" grpId="0"/>
      <p:bldP spid="23" grpId="0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solidFill>
                  <a:srgbClr val="002060"/>
                </a:solidFill>
              </a:rPr>
              <a:t>Following a conversation-Identifying the speakers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 smtClean="0">
                <a:solidFill>
                  <a:srgbClr val="336699"/>
                </a:solidFill>
              </a:rPr>
              <a:t>Study Tip</a:t>
            </a:r>
          </a:p>
          <a:p>
            <a:pPr>
              <a:buNone/>
            </a:pPr>
            <a:r>
              <a:rPr lang="en-US" altLang="zh-CN" dirty="0" smtClean="0">
                <a:solidFill>
                  <a:srgbClr val="336699"/>
                </a:solidFill>
              </a:rPr>
              <a:t>    You will hear native speaker accents from several English-speaking countries in the test. These may include British, American, Canadian, Australian and New Zealand accents. Search online for non-commercial national radio stations in these countries, and try to listen to a variety of them. National stations often have talk or current affairs programmes that can help you practise for IELTS.</a:t>
            </a:r>
            <a:endParaRPr lang="zh-CN" altLang="en-US" dirty="0" smtClean="0">
              <a:solidFill>
                <a:srgbClr val="336699"/>
              </a:solidFill>
            </a:endParaRPr>
          </a:p>
        </p:txBody>
      </p:sp>
      <p:sp>
        <p:nvSpPr>
          <p:cNvPr id="7" name="动作按钮: 后退或前一项 6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动作按钮: 前进或下一项 7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7704" y="339502"/>
            <a:ext cx="4824536" cy="45505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动作按钮: 后退或前一项 4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动作按钮: 前进或下一项 5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动作按钮: 自定义 6">
            <a:hlinkClick r:id="rId4" action="ppaction://hlinkfile" highlightClick="1"/>
          </p:cNvPr>
          <p:cNvSpPr/>
          <p:nvPr/>
        </p:nvSpPr>
        <p:spPr>
          <a:xfrm>
            <a:off x="7092280" y="411510"/>
            <a:ext cx="376815" cy="304275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5" action="ppaction://hlinkfile"/>
              </a:rPr>
              <a:t>8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616" y="267494"/>
            <a:ext cx="6696744" cy="4675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直接连接符 5"/>
          <p:cNvCxnSpPr/>
          <p:nvPr/>
        </p:nvCxnSpPr>
        <p:spPr bwMode="auto">
          <a:xfrm>
            <a:off x="6084168" y="1131590"/>
            <a:ext cx="0" cy="3672408"/>
          </a:xfrm>
          <a:prstGeom prst="line">
            <a:avLst/>
          </a:prstGeom>
          <a:noFill/>
          <a:ln w="15875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3563888" y="1203598"/>
            <a:ext cx="1719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coach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27984" y="1491630"/>
            <a:ext cx="1785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insurance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15" name="动作按钮: 自定义 14">
            <a:hlinkClick r:id="rId3" action="ppaction://hlinkfile" highlightClick="1"/>
          </p:cNvPr>
          <p:cNvSpPr/>
          <p:nvPr/>
        </p:nvSpPr>
        <p:spPr>
          <a:xfrm>
            <a:off x="6732240" y="411510"/>
            <a:ext cx="428628" cy="21431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4" action="ppaction://hlinkfile"/>
              </a:rPr>
              <a:t>9</a:t>
            </a:r>
            <a:endParaRPr lang="zh-CN" altLang="en-US" dirty="0"/>
          </a:p>
        </p:txBody>
      </p:sp>
      <p:sp>
        <p:nvSpPr>
          <p:cNvPr id="16" name="动作按钮: 后退或前一项 15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动作按钮: 前进或下一项 16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979712" y="3363838"/>
            <a:ext cx="504056" cy="216024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907704" y="2715766"/>
            <a:ext cx="576064" cy="216025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123728" y="393990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America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23728" y="4443958"/>
            <a:ext cx="17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marketing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6084168" y="1203598"/>
            <a:ext cx="864096" cy="216025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6012160" y="1851670"/>
            <a:ext cx="864096" cy="216025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156176" y="3003798"/>
            <a:ext cx="864096" cy="216025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012160" y="3867894"/>
            <a:ext cx="864096" cy="216025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6012160" y="4515966"/>
            <a:ext cx="864096" cy="216025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6228184" y="2499742"/>
            <a:ext cx="1152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both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308304" y="987574"/>
            <a:ext cx="16196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2">
                    <a:lumMod val="75000"/>
                  </a:schemeClr>
                </a:solidFill>
              </a:rPr>
              <a:t>Circle the person who </a:t>
            </a:r>
            <a:r>
              <a:rPr lang="en-US" altLang="zh-CN" b="1" u="sng" dirty="0" smtClean="0">
                <a:solidFill>
                  <a:schemeClr val="bg2">
                    <a:lumMod val="75000"/>
                  </a:schemeClr>
                </a:solidFill>
              </a:rPr>
              <a:t>provided the answer</a:t>
            </a:r>
            <a:r>
              <a:rPr lang="en-US" altLang="zh-CN" dirty="0" smtClean="0">
                <a:solidFill>
                  <a:schemeClr val="bg2">
                    <a:lumMod val="75000"/>
                  </a:schemeClr>
                </a:solidFill>
              </a:rPr>
              <a:t>. Sometimes both are possible. </a:t>
            </a:r>
            <a:endParaRPr lang="zh-CN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9" grpId="0" animBg="1"/>
      <p:bldP spid="10" grpId="0" animBg="1"/>
      <p:bldP spid="11" grpId="0"/>
      <p:bldP spid="12" grpId="0"/>
      <p:bldP spid="20" grpId="0" animBg="1"/>
      <p:bldP spid="24" grpId="0" animBg="1"/>
      <p:bldP spid="25" grpId="0" animBg="1"/>
      <p:bldP spid="26" grpId="0" animBg="1"/>
      <p:bldP spid="27" grpId="0" animBg="1"/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115616" y="843558"/>
          <a:ext cx="748883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6074"/>
                <a:gridCol w="461275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C00000"/>
                          </a:solidFill>
                        </a:rPr>
                        <a:t>Things discussed</a:t>
                      </a:r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C00000"/>
                          </a:solidFill>
                        </a:rPr>
                        <a:t>details</a:t>
                      </a:r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B0F0"/>
                          </a:solidFill>
                        </a:rPr>
                        <a:t>fares</a:t>
                      </a:r>
                      <a:endParaRPr lang="zh-CN" altLang="en-US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B0F0"/>
                          </a:solidFill>
                        </a:rPr>
                        <a:t>skiing slopes</a:t>
                      </a:r>
                      <a:endParaRPr lang="zh-CN" altLang="en-US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B0F0"/>
                          </a:solidFill>
                        </a:rPr>
                        <a:t>friends</a:t>
                      </a:r>
                      <a:endParaRPr lang="zh-CN" altLang="en-US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B0F0"/>
                          </a:solidFill>
                        </a:rPr>
                        <a:t>coach</a:t>
                      </a:r>
                      <a:endParaRPr lang="zh-CN" altLang="en-US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B0F0"/>
                          </a:solidFill>
                        </a:rPr>
                        <a:t>taxi</a:t>
                      </a:r>
                      <a:endParaRPr lang="zh-CN" altLang="en-US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B0F0"/>
                          </a:solidFill>
                        </a:rPr>
                        <a:t>lift</a:t>
                      </a:r>
                      <a:endParaRPr lang="zh-CN" altLang="en-US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B0F0"/>
                          </a:solidFill>
                        </a:rPr>
                        <a:t>equipments</a:t>
                      </a:r>
                      <a:endParaRPr lang="zh-CN" altLang="en-US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B0F0"/>
                          </a:solidFill>
                        </a:rPr>
                        <a:t>insurance</a:t>
                      </a:r>
                      <a:r>
                        <a:rPr lang="en-US" altLang="zh-CN" baseline="0" dirty="0" smtClean="0">
                          <a:solidFill>
                            <a:srgbClr val="00B0F0"/>
                          </a:solidFill>
                        </a:rPr>
                        <a:t> </a:t>
                      </a:r>
                      <a:endParaRPr lang="zh-CN" altLang="en-US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067944" y="1203598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rgbClr val="FF0000"/>
                </a:solidFill>
              </a:rPr>
              <a:t>￡</a:t>
            </a:r>
            <a:r>
              <a:rPr lang="en-US" altLang="zh-CN" sz="2000" dirty="0" smtClean="0">
                <a:solidFill>
                  <a:srgbClr val="FF0000"/>
                </a:solidFill>
              </a:rPr>
              <a:t>150 including airfare </a:t>
            </a:r>
          </a:p>
        </p:txBody>
      </p:sp>
      <p:sp>
        <p:nvSpPr>
          <p:cNvPr id="7" name="动作按钮: 自定义 6">
            <a:hlinkClick r:id="rId2" action="ppaction://hlinkfile" highlightClick="1"/>
          </p:cNvPr>
          <p:cNvSpPr/>
          <p:nvPr/>
        </p:nvSpPr>
        <p:spPr>
          <a:xfrm>
            <a:off x="7596336" y="267494"/>
            <a:ext cx="648072" cy="288032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hlinkClick r:id="rId3" action="ppaction://hlinkfile"/>
              </a:rPr>
              <a:t>9-1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139952" y="1563638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Self arrange, 2 hours trip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39952" y="1923678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Meet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67944" y="3795886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yes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67944" y="2355726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Tickets arranged usually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139952" y="2715766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expensive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67944" y="3075806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better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95936" y="3435846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Self prepared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91680" y="483518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Listen again for details </a:t>
            </a:r>
            <a:endParaRPr lang="zh-CN" altLang="en-US" dirty="0"/>
          </a:p>
        </p:txBody>
      </p:sp>
      <p:sp>
        <p:nvSpPr>
          <p:cNvPr id="16" name="动作按钮: 后退或前一项 15">
            <a:hlinkClick r:id="" action="ppaction://hlinkshowjump?jump=previousslide" highlightClick="1"/>
          </p:cNvPr>
          <p:cNvSpPr/>
          <p:nvPr/>
        </p:nvSpPr>
        <p:spPr>
          <a:xfrm>
            <a:off x="8286776" y="4822047"/>
            <a:ext cx="285752" cy="214314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动作按钮: 前进或下一项 16">
            <a:hlinkClick r:id="" action="ppaction://hlinkshowjump?jump=nextslide" highlightClick="1"/>
          </p:cNvPr>
          <p:cNvSpPr/>
          <p:nvPr/>
        </p:nvSpPr>
        <p:spPr>
          <a:xfrm>
            <a:off x="8715404" y="4822047"/>
            <a:ext cx="285752" cy="21431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主题10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5875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5875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主题10</Template>
  <TotalTime>959</TotalTime>
  <Words>890</Words>
  <Application>Microsoft Office PowerPoint</Application>
  <PresentationFormat>全屏显示(16:9)</PresentationFormat>
  <Paragraphs>233</Paragraphs>
  <Slides>31</Slides>
  <Notes>1</Notes>
  <HiddenSlides>1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2" baseType="lpstr">
      <vt:lpstr>主题10</vt:lpstr>
      <vt:lpstr>2 Following a conversation</vt:lpstr>
      <vt:lpstr>Following a conversation</vt:lpstr>
      <vt:lpstr>Following a conversation-Identifying the speakers</vt:lpstr>
      <vt:lpstr>Following a conversation-Identifying the speakers</vt:lpstr>
      <vt:lpstr>Following a conversation-Identifying the speakers</vt:lpstr>
      <vt:lpstr>Following a conversation-Identifying the speakers</vt:lpstr>
      <vt:lpstr>幻灯片 7</vt:lpstr>
      <vt:lpstr>幻灯片 8</vt:lpstr>
      <vt:lpstr>幻灯片 9</vt:lpstr>
      <vt:lpstr>幻灯片 10</vt:lpstr>
      <vt:lpstr>What kinds of service can the man get access to?</vt:lpstr>
      <vt:lpstr>幻灯片 12</vt:lpstr>
      <vt:lpstr>幻灯片 13</vt:lpstr>
      <vt:lpstr>幻灯片 14</vt:lpstr>
      <vt:lpstr>Following a conversation-Identifying function</vt:lpstr>
      <vt:lpstr>Following a conversation-Identifying function</vt:lpstr>
      <vt:lpstr>幻灯片 17</vt:lpstr>
      <vt:lpstr>Following a conversation-Identifying function</vt:lpstr>
      <vt:lpstr>幻灯片 19</vt:lpstr>
      <vt:lpstr>幻灯片 20</vt:lpstr>
      <vt:lpstr>Following a conversation-Identifying function</vt:lpstr>
      <vt:lpstr>Following a conversation-Identifying function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 Following a conversation</dc:title>
  <dc:creator>LT W</dc:creator>
  <cp:lastModifiedBy>user</cp:lastModifiedBy>
  <cp:revision>97</cp:revision>
  <dcterms:created xsi:type="dcterms:W3CDTF">2017-03-29T07:56:19Z</dcterms:created>
  <dcterms:modified xsi:type="dcterms:W3CDTF">2017-04-11T11:54:19Z</dcterms:modified>
</cp:coreProperties>
</file>

<file path=docProps/thumbnail.jpeg>
</file>